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2"/>
  </p:notesMasterIdLst>
  <p:handoutMasterIdLst>
    <p:handoutMasterId r:id="rId13"/>
  </p:handoutMasterIdLst>
  <p:sldIdLst>
    <p:sldId id="324" r:id="rId5"/>
    <p:sldId id="342" r:id="rId6"/>
    <p:sldId id="335" r:id="rId7"/>
    <p:sldId id="336" r:id="rId8"/>
    <p:sldId id="337" r:id="rId9"/>
    <p:sldId id="341" r:id="rId10"/>
    <p:sldId id="343" r:id="rId11"/>
  </p:sldIdLst>
  <p:sldSz cx="12192000" cy="6858000"/>
  <p:notesSz cx="9601200" cy="7315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1932"/>
    <a:srgbClr val="FEC652"/>
    <a:srgbClr val="808000"/>
    <a:srgbClr val="A38641"/>
    <a:srgbClr val="D59251"/>
    <a:srgbClr val="D89B53"/>
    <a:srgbClr val="912328"/>
    <a:srgbClr val="9A3324"/>
    <a:srgbClr val="EED484"/>
    <a:srgbClr val="5859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74806" autoAdjust="0"/>
  </p:normalViewPr>
  <p:slideViewPr>
    <p:cSldViewPr snapToGrid="0" showGuides="1">
      <p:cViewPr varScale="1">
        <p:scale>
          <a:sx n="121" d="100"/>
          <a:sy n="121" d="100"/>
        </p:scale>
        <p:origin x="1676" y="88"/>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124" d="100"/>
          <a:sy n="124" d="100"/>
        </p:scale>
        <p:origin x="6222" y="10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4CB598E-CE98-3C88-FAFD-173723F55B92}"/>
              </a:ext>
            </a:extLst>
          </p:cNvPr>
          <p:cNvSpPr>
            <a:spLocks noGrp="1"/>
          </p:cNvSpPr>
          <p:nvPr>
            <p:ph type="hdr" sz="quarter"/>
          </p:nvPr>
        </p:nvSpPr>
        <p:spPr>
          <a:xfrm>
            <a:off x="0" y="1"/>
            <a:ext cx="4160520" cy="367031"/>
          </a:xfrm>
          <a:prstGeom prst="rect">
            <a:avLst/>
          </a:prstGeom>
        </p:spPr>
        <p:txBody>
          <a:bodyPr vert="horz" lIns="96664" tIns="48332" rIns="96664" bIns="48332" rtlCol="0"/>
          <a:lstStyle>
            <a:lvl1pPr algn="l">
              <a:defRPr sz="1300"/>
            </a:lvl1pPr>
          </a:lstStyle>
          <a:p>
            <a:endParaRPr lang="en-US"/>
          </a:p>
        </p:txBody>
      </p:sp>
      <p:sp>
        <p:nvSpPr>
          <p:cNvPr id="3" name="Date Placeholder 2">
            <a:extLst>
              <a:ext uri="{FF2B5EF4-FFF2-40B4-BE49-F238E27FC236}">
                <a16:creationId xmlns:a16="http://schemas.microsoft.com/office/drawing/2014/main" id="{E367D8B9-B12C-3E66-D504-69458AF8D144}"/>
              </a:ext>
            </a:extLst>
          </p:cNvPr>
          <p:cNvSpPr>
            <a:spLocks noGrp="1"/>
          </p:cNvSpPr>
          <p:nvPr>
            <p:ph type="dt" sz="quarter" idx="1"/>
          </p:nvPr>
        </p:nvSpPr>
        <p:spPr>
          <a:xfrm>
            <a:off x="5438459" y="1"/>
            <a:ext cx="4160520" cy="367031"/>
          </a:xfrm>
          <a:prstGeom prst="rect">
            <a:avLst/>
          </a:prstGeom>
        </p:spPr>
        <p:txBody>
          <a:bodyPr vert="horz" lIns="96664" tIns="48332" rIns="96664" bIns="48332" rtlCol="0"/>
          <a:lstStyle>
            <a:lvl1pPr algn="r">
              <a:defRPr sz="1300"/>
            </a:lvl1pPr>
          </a:lstStyle>
          <a:p>
            <a:fld id="{411F979D-4B9D-40DE-AB6F-FD763410BB60}" type="datetimeFigureOut">
              <a:rPr lang="en-US" smtClean="0"/>
              <a:t>2/28/2025</a:t>
            </a:fld>
            <a:endParaRPr lang="en-US"/>
          </a:p>
        </p:txBody>
      </p:sp>
      <p:sp>
        <p:nvSpPr>
          <p:cNvPr id="4" name="Footer Placeholder 3">
            <a:extLst>
              <a:ext uri="{FF2B5EF4-FFF2-40B4-BE49-F238E27FC236}">
                <a16:creationId xmlns:a16="http://schemas.microsoft.com/office/drawing/2014/main" id="{55640A03-D73E-2BCE-2D37-0545C68AF1F3}"/>
              </a:ext>
            </a:extLst>
          </p:cNvPr>
          <p:cNvSpPr>
            <a:spLocks noGrp="1"/>
          </p:cNvSpPr>
          <p:nvPr>
            <p:ph type="ftr" sz="quarter" idx="2"/>
          </p:nvPr>
        </p:nvSpPr>
        <p:spPr>
          <a:xfrm>
            <a:off x="0" y="6948171"/>
            <a:ext cx="4160520" cy="367030"/>
          </a:xfrm>
          <a:prstGeom prst="rect">
            <a:avLst/>
          </a:prstGeom>
        </p:spPr>
        <p:txBody>
          <a:bodyPr vert="horz" lIns="96664" tIns="48332" rIns="96664" bIns="48332" rtlCol="0" anchor="b"/>
          <a:lstStyle>
            <a:lvl1pPr algn="l">
              <a:defRPr sz="1300"/>
            </a:lvl1pPr>
          </a:lstStyle>
          <a:p>
            <a:endParaRPr lang="en-US"/>
          </a:p>
        </p:txBody>
      </p:sp>
      <p:sp>
        <p:nvSpPr>
          <p:cNvPr id="5" name="Slide Number Placeholder 4">
            <a:extLst>
              <a:ext uri="{FF2B5EF4-FFF2-40B4-BE49-F238E27FC236}">
                <a16:creationId xmlns:a16="http://schemas.microsoft.com/office/drawing/2014/main" id="{5F57F345-85EA-4C2F-F185-A6F0BCB4FF32}"/>
              </a:ext>
            </a:extLst>
          </p:cNvPr>
          <p:cNvSpPr>
            <a:spLocks noGrp="1"/>
          </p:cNvSpPr>
          <p:nvPr>
            <p:ph type="sldNum" sz="quarter" idx="3"/>
          </p:nvPr>
        </p:nvSpPr>
        <p:spPr>
          <a:xfrm>
            <a:off x="5438459" y="6948171"/>
            <a:ext cx="4160520" cy="367030"/>
          </a:xfrm>
          <a:prstGeom prst="rect">
            <a:avLst/>
          </a:prstGeom>
        </p:spPr>
        <p:txBody>
          <a:bodyPr vert="horz" lIns="96664" tIns="48332" rIns="96664" bIns="48332" rtlCol="0" anchor="b"/>
          <a:lstStyle>
            <a:lvl1pPr algn="r">
              <a:defRPr sz="1300"/>
            </a:lvl1pPr>
          </a:lstStyle>
          <a:p>
            <a:fld id="{D8541963-9953-4D0C-89FB-E1268C0C2C06}" type="slidenum">
              <a:rPr lang="en-US" smtClean="0"/>
              <a:t>‹#›</a:t>
            </a:fld>
            <a:endParaRPr lang="en-US"/>
          </a:p>
        </p:txBody>
      </p:sp>
    </p:spTree>
    <p:extLst>
      <p:ext uri="{BB962C8B-B14F-4D97-AF65-F5344CB8AC3E}">
        <p14:creationId xmlns:p14="http://schemas.microsoft.com/office/powerpoint/2010/main" val="320844558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3.jp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159805" cy="367346"/>
          </a:xfrm>
          <a:prstGeom prst="rect">
            <a:avLst/>
          </a:prstGeom>
        </p:spPr>
        <p:txBody>
          <a:bodyPr vert="horz" lIns="95509" tIns="47755" rIns="95509" bIns="47755" rtlCol="0"/>
          <a:lstStyle>
            <a:lvl1pPr algn="l">
              <a:defRPr sz="1300"/>
            </a:lvl1pPr>
          </a:lstStyle>
          <a:p>
            <a:endParaRPr lang="en-US"/>
          </a:p>
        </p:txBody>
      </p:sp>
      <p:sp>
        <p:nvSpPr>
          <p:cNvPr id="3" name="Date Placeholder 2"/>
          <p:cNvSpPr>
            <a:spLocks noGrp="1"/>
          </p:cNvSpPr>
          <p:nvPr>
            <p:ph type="dt" idx="1"/>
          </p:nvPr>
        </p:nvSpPr>
        <p:spPr>
          <a:xfrm>
            <a:off x="5438096" y="0"/>
            <a:ext cx="4161454" cy="367346"/>
          </a:xfrm>
          <a:prstGeom prst="rect">
            <a:avLst/>
          </a:prstGeom>
        </p:spPr>
        <p:txBody>
          <a:bodyPr vert="horz" lIns="95509" tIns="47755" rIns="95509" bIns="47755" rtlCol="0"/>
          <a:lstStyle>
            <a:lvl1pPr algn="r">
              <a:defRPr sz="1300"/>
            </a:lvl1pPr>
          </a:lstStyle>
          <a:p>
            <a:fld id="{B0F04E5D-3784-461D-9C07-7DA102F227F9}" type="datetimeFigureOut">
              <a:rPr lang="en-US" smtClean="0"/>
              <a:t>2/28/2025</a:t>
            </a:fld>
            <a:endParaRPr lang="en-US"/>
          </a:p>
        </p:txBody>
      </p:sp>
      <p:sp>
        <p:nvSpPr>
          <p:cNvPr id="4" name="Slide Image Placeholder 3"/>
          <p:cNvSpPr>
            <a:spLocks noGrp="1" noRot="1" noChangeAspect="1"/>
          </p:cNvSpPr>
          <p:nvPr>
            <p:ph type="sldImg" idx="2"/>
          </p:nvPr>
        </p:nvSpPr>
        <p:spPr>
          <a:xfrm>
            <a:off x="2606675" y="914400"/>
            <a:ext cx="4387850" cy="2468563"/>
          </a:xfrm>
          <a:prstGeom prst="rect">
            <a:avLst/>
          </a:prstGeom>
          <a:noFill/>
          <a:ln w="12700">
            <a:solidFill>
              <a:prstClr val="black"/>
            </a:solidFill>
          </a:ln>
        </p:spPr>
        <p:txBody>
          <a:bodyPr vert="horz" lIns="95509" tIns="47755" rIns="95509" bIns="47755" rtlCol="0" anchor="ctr"/>
          <a:lstStyle/>
          <a:p>
            <a:endParaRPr lang="en-US"/>
          </a:p>
        </p:txBody>
      </p:sp>
      <p:sp>
        <p:nvSpPr>
          <p:cNvPr id="5" name="Notes Placeholder 4"/>
          <p:cNvSpPr>
            <a:spLocks noGrp="1"/>
          </p:cNvSpPr>
          <p:nvPr>
            <p:ph type="body" sz="quarter" idx="3"/>
          </p:nvPr>
        </p:nvSpPr>
        <p:spPr>
          <a:xfrm>
            <a:off x="959955" y="3519845"/>
            <a:ext cx="7681290" cy="2880329"/>
          </a:xfrm>
          <a:prstGeom prst="rect">
            <a:avLst/>
          </a:prstGeom>
        </p:spPr>
        <p:txBody>
          <a:bodyPr vert="horz" lIns="95509" tIns="47755" rIns="95509" bIns="47755"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6947854"/>
            <a:ext cx="4159805" cy="367346"/>
          </a:xfrm>
          <a:prstGeom prst="rect">
            <a:avLst/>
          </a:prstGeom>
        </p:spPr>
        <p:txBody>
          <a:bodyPr vert="horz" lIns="95509" tIns="47755" rIns="95509" bIns="47755" rtlCol="0" anchor="b"/>
          <a:lstStyle>
            <a:lvl1pPr algn="l">
              <a:defRPr sz="1300"/>
            </a:lvl1pPr>
          </a:lstStyle>
          <a:p>
            <a:endParaRPr lang="en-US"/>
          </a:p>
        </p:txBody>
      </p:sp>
      <p:sp>
        <p:nvSpPr>
          <p:cNvPr id="7" name="Slide Number Placeholder 6"/>
          <p:cNvSpPr>
            <a:spLocks noGrp="1"/>
          </p:cNvSpPr>
          <p:nvPr>
            <p:ph type="sldNum" sz="quarter" idx="5"/>
          </p:nvPr>
        </p:nvSpPr>
        <p:spPr>
          <a:xfrm>
            <a:off x="5438096" y="6947854"/>
            <a:ext cx="4161454" cy="367346"/>
          </a:xfrm>
          <a:prstGeom prst="rect">
            <a:avLst/>
          </a:prstGeom>
        </p:spPr>
        <p:txBody>
          <a:bodyPr vert="horz" lIns="95509" tIns="47755" rIns="95509" bIns="47755" rtlCol="0" anchor="b"/>
          <a:lstStyle>
            <a:lvl1pPr algn="r">
              <a:defRPr sz="1300"/>
            </a:lvl1pPr>
          </a:lstStyle>
          <a:p>
            <a:fld id="{D8920FAE-7F19-48AB-A97B-07F2C9F17A03}" type="slidenum">
              <a:rPr lang="en-US" smtClean="0"/>
              <a:t>‹#›</a:t>
            </a:fld>
            <a:endParaRPr lang="en-US"/>
          </a:p>
        </p:txBody>
      </p:sp>
    </p:spTree>
    <p:extLst>
      <p:ext uri="{BB962C8B-B14F-4D97-AF65-F5344CB8AC3E}">
        <p14:creationId xmlns:p14="http://schemas.microsoft.com/office/powerpoint/2010/main" val="31914204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by discussing </a:t>
            </a:r>
            <a:r>
              <a:rPr lang="en-US" b="1" dirty="0"/>
              <a:t>why seed planting equipment is important</a:t>
            </a:r>
            <a:r>
              <a:rPr lang="en-US" dirty="0"/>
              <a:t>. Using the right equipment ensures </a:t>
            </a:r>
            <a:r>
              <a:rPr lang="en-US" b="1" dirty="0"/>
              <a:t>uniform seed placement and spacing</a:t>
            </a:r>
            <a:r>
              <a:rPr lang="en-US" dirty="0"/>
              <a:t>, which is crucial for proper germination. If seeds are planted too shallow, they might dry out, and if too deep, they may struggle to emerge. Proper spacing prevents plants from competing for nutrients while maximizing land use.</a:t>
            </a:r>
          </a:p>
          <a:p>
            <a:r>
              <a:rPr lang="en-US" dirty="0"/>
              <a:t>Another key benefit is that </a:t>
            </a:r>
            <a:r>
              <a:rPr lang="en-US" b="1" dirty="0"/>
              <a:t>mechanized planting increases efficiency</a:t>
            </a:r>
            <a:r>
              <a:rPr lang="en-US" dirty="0"/>
              <a:t>, reducing labor and planting time. Instead of planting by hand, modern planters can cover acres in just hours. This efficiency translates to </a:t>
            </a:r>
            <a:r>
              <a:rPr lang="en-US" b="1" dirty="0"/>
              <a:t>higher germination rates and better yields</a:t>
            </a:r>
            <a:r>
              <a:rPr lang="en-US" dirty="0"/>
              <a:t>, since seeds are placed at the right depth with good soil contact.</a:t>
            </a:r>
          </a:p>
          <a:p>
            <a:r>
              <a:rPr lang="en-US" dirty="0"/>
              <a:t>Looking at the image, you can see a modern planter pulled by a tractor. These machines use advanced technology, like GPS and sensors, to plant with extreme accuracy. By using the best planting method for their crop and soil type, farmers </a:t>
            </a:r>
            <a:r>
              <a:rPr lang="en-US" b="1" dirty="0"/>
              <a:t>increase productivity and sustainability</a:t>
            </a:r>
            <a:r>
              <a:rPr lang="en-US" dirty="0"/>
              <a:t>.</a:t>
            </a:r>
          </a:p>
          <a:p>
            <a:r>
              <a:rPr lang="en-US" dirty="0"/>
              <a:t>Now, let’s dive into different types of planting equipment, how they work and when to use them!</a:t>
            </a:r>
          </a:p>
          <a:p>
            <a:endParaRPr lang="en-US" dirty="0"/>
          </a:p>
        </p:txBody>
      </p:sp>
      <p:sp>
        <p:nvSpPr>
          <p:cNvPr id="4" name="Slide Number Placeholder 3"/>
          <p:cNvSpPr>
            <a:spLocks noGrp="1"/>
          </p:cNvSpPr>
          <p:nvPr>
            <p:ph type="sldNum" sz="quarter" idx="5"/>
          </p:nvPr>
        </p:nvSpPr>
        <p:spPr/>
        <p:txBody>
          <a:bodyPr/>
          <a:lstStyle/>
          <a:p>
            <a:fld id="{D8920FAE-7F19-48AB-A97B-07F2C9F17A03}" type="slidenum">
              <a:rPr lang="en-US" smtClean="0"/>
              <a:t>2</a:t>
            </a:fld>
            <a:endParaRPr lang="en-US"/>
          </a:p>
        </p:txBody>
      </p:sp>
    </p:spTree>
    <p:extLst>
      <p:ext uri="{BB962C8B-B14F-4D97-AF65-F5344CB8AC3E}">
        <p14:creationId xmlns:p14="http://schemas.microsoft.com/office/powerpoint/2010/main" val="11676223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Broadcast seeders are one of the simplest and fasted ways to plant seeds over a large area.  This type of seeder is commonly mounted to a tractor and works by scattering seeds randomly over the soil surface. </a:t>
            </a:r>
          </a:p>
          <a:p>
            <a:r>
              <a:rPr lang="en-US" b="1" dirty="0"/>
              <a:t>Broadcast seeders are best used for cover crops, grass, and pastures</a:t>
            </a:r>
            <a:r>
              <a:rPr lang="en-US" dirty="0"/>
              <a:t>, where precise seed placement isn’t as important.</a:t>
            </a:r>
          </a:p>
          <a:p>
            <a:r>
              <a:rPr lang="en-US" dirty="0"/>
              <a:t>One of the biggest </a:t>
            </a:r>
            <a:r>
              <a:rPr lang="en-US" b="1" dirty="0"/>
              <a:t>advantages</a:t>
            </a:r>
            <a:r>
              <a:rPr lang="en-US" dirty="0"/>
              <a:t> of a broadcast seeder is that it </a:t>
            </a:r>
            <a:r>
              <a:rPr lang="en-US" b="1" dirty="0"/>
              <a:t>covers large areas quickly</a:t>
            </a:r>
            <a:r>
              <a:rPr lang="en-US" dirty="0"/>
              <a:t> with minimal effort. It’s also </a:t>
            </a:r>
            <a:r>
              <a:rPr lang="en-US" b="1" dirty="0"/>
              <a:t>low maintenance</a:t>
            </a:r>
            <a:r>
              <a:rPr lang="en-US" dirty="0"/>
              <a:t>, requiring little adjustment compared to more complex planting equipment.</a:t>
            </a:r>
          </a:p>
          <a:p>
            <a:r>
              <a:rPr lang="en-US" dirty="0"/>
              <a:t>However, a key </a:t>
            </a:r>
            <a:r>
              <a:rPr lang="en-US" b="1" dirty="0"/>
              <a:t>disadvantage</a:t>
            </a:r>
            <a:r>
              <a:rPr lang="en-US" dirty="0"/>
              <a:t> is that </a:t>
            </a:r>
            <a:r>
              <a:rPr lang="en-US" b="1" dirty="0"/>
              <a:t>seed distribution can be uneven</a:t>
            </a:r>
            <a:r>
              <a:rPr lang="en-US" dirty="0"/>
              <a:t>. Since seeds are scattered randomly, some areas may receive too many seeds while others don’t get enough. To improve germination, farmers often follow up by lightly incorporating the seed into the soil with a harrow or roller.</a:t>
            </a:r>
          </a:p>
          <a:p>
            <a:r>
              <a:rPr lang="en-US" dirty="0"/>
              <a:t>So, while broadcast seeding is efficient and widely used, it’s not the best choice for crops that require uniform spacing and depth, like corn or soybeans</a:t>
            </a:r>
          </a:p>
          <a:p>
            <a:endParaRPr lang="en-US" dirty="0"/>
          </a:p>
        </p:txBody>
      </p:sp>
      <p:sp>
        <p:nvSpPr>
          <p:cNvPr id="4" name="Slide Number Placeholder 3"/>
          <p:cNvSpPr>
            <a:spLocks noGrp="1"/>
          </p:cNvSpPr>
          <p:nvPr>
            <p:ph type="sldNum" sz="quarter" idx="5"/>
          </p:nvPr>
        </p:nvSpPr>
        <p:spPr/>
        <p:txBody>
          <a:bodyPr/>
          <a:lstStyle/>
          <a:p>
            <a:fld id="{D8920FAE-7F19-48AB-A97B-07F2C9F17A03}" type="slidenum">
              <a:rPr lang="en-US" smtClean="0"/>
              <a:t>3</a:t>
            </a:fld>
            <a:endParaRPr lang="en-US"/>
          </a:p>
        </p:txBody>
      </p:sp>
    </p:spTree>
    <p:extLst>
      <p:ext uri="{BB962C8B-B14F-4D97-AF65-F5344CB8AC3E}">
        <p14:creationId xmlns:p14="http://schemas.microsoft.com/office/powerpoint/2010/main" val="6500874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let’s talk about </a:t>
            </a:r>
            <a:r>
              <a:rPr lang="en-US" b="1" dirty="0"/>
              <a:t>grain drills</a:t>
            </a:r>
            <a:r>
              <a:rPr lang="en-US" dirty="0"/>
              <a:t>, which are designed to plant seeds in evenly spaced rows at a controlled depth. This type of seeder is commonly used for </a:t>
            </a:r>
            <a:r>
              <a:rPr lang="en-US" b="1" dirty="0"/>
              <a:t>small grains like wheat, barley, and oats.</a:t>
            </a:r>
          </a:p>
          <a:p>
            <a:r>
              <a:rPr lang="en-US" dirty="0"/>
              <a:t>Unlike broadcast seeders, which scatter seeds randomly, </a:t>
            </a:r>
            <a:r>
              <a:rPr lang="en-US" b="1" dirty="0"/>
              <a:t>grain drills place seeds in precise rows</a:t>
            </a:r>
            <a:r>
              <a:rPr lang="en-US" dirty="0"/>
              <a:t>, improving seed-to-soil contact. This leads to </a:t>
            </a:r>
            <a:r>
              <a:rPr lang="en-US" b="1" dirty="0"/>
              <a:t>better germination rates and more uniform plant emergence</a:t>
            </a:r>
            <a:r>
              <a:rPr lang="en-US" dirty="0"/>
              <a:t>, giving crops a strong, even start.</a:t>
            </a:r>
            <a:endParaRPr lang="en-US" b="1" dirty="0"/>
          </a:p>
          <a:p>
            <a:r>
              <a:rPr lang="en-US" dirty="0"/>
              <a:t>One of the key </a:t>
            </a:r>
            <a:r>
              <a:rPr lang="en-US" b="1" dirty="0"/>
              <a:t>advantages</a:t>
            </a:r>
            <a:r>
              <a:rPr lang="en-US" dirty="0"/>
              <a:t> of a grain drill is that it </a:t>
            </a:r>
            <a:r>
              <a:rPr lang="en-US" b="1" dirty="0"/>
              <a:t>reduces seed waste and ensures more consistent plant stands</a:t>
            </a:r>
            <a:r>
              <a:rPr lang="en-US" dirty="0"/>
              <a:t>, which improves overall yield potential. Additionally, because seeds are placed at a controlled depth and covered with soil, they are </a:t>
            </a:r>
            <a:r>
              <a:rPr lang="en-US" b="1" dirty="0"/>
              <a:t>less exposed to wind, birds, or other factors that might affect germination</a:t>
            </a:r>
            <a:r>
              <a:rPr lang="en-US" dirty="0"/>
              <a:t>.</a:t>
            </a:r>
            <a:endParaRPr lang="en-US" b="1" dirty="0"/>
          </a:p>
          <a:p>
            <a:r>
              <a:rPr lang="en-US" dirty="0"/>
              <a:t>However, grain drills </a:t>
            </a:r>
            <a:r>
              <a:rPr lang="en-US" b="1" dirty="0"/>
              <a:t>require more time compared to broadcast seeding</a:t>
            </a:r>
            <a:r>
              <a:rPr lang="en-US" dirty="0"/>
              <a:t> since they work row by row rather than spreading seeds across a wide area. They also come with a </a:t>
            </a:r>
            <a:r>
              <a:rPr lang="en-US" b="1" dirty="0"/>
              <a:t>higher initial cost</a:t>
            </a:r>
            <a:r>
              <a:rPr lang="en-US" dirty="0"/>
              <a:t>, making them a more significant investment for farmers.</a:t>
            </a:r>
          </a:p>
        </p:txBody>
      </p:sp>
      <p:sp>
        <p:nvSpPr>
          <p:cNvPr id="4" name="Slide Number Placeholder 3"/>
          <p:cNvSpPr>
            <a:spLocks noGrp="1"/>
          </p:cNvSpPr>
          <p:nvPr>
            <p:ph type="sldNum" sz="quarter" idx="5"/>
          </p:nvPr>
        </p:nvSpPr>
        <p:spPr/>
        <p:txBody>
          <a:bodyPr/>
          <a:lstStyle/>
          <a:p>
            <a:fld id="{D8920FAE-7F19-48AB-A97B-07F2C9F17A03}" type="slidenum">
              <a:rPr lang="en-US" smtClean="0"/>
              <a:t>4</a:t>
            </a:fld>
            <a:endParaRPr lang="en-US"/>
          </a:p>
        </p:txBody>
      </p:sp>
    </p:spTree>
    <p:extLst>
      <p:ext uri="{BB962C8B-B14F-4D97-AF65-F5344CB8AC3E}">
        <p14:creationId xmlns:p14="http://schemas.microsoft.com/office/powerpoint/2010/main" val="35299882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discuss </a:t>
            </a:r>
            <a:r>
              <a:rPr lang="en-US" b="1" dirty="0"/>
              <a:t>row crop planters</a:t>
            </a:r>
            <a:r>
              <a:rPr lang="en-US" dirty="0"/>
              <a:t>, which are one of the most precise planting tools used in modern agriculture. These planters are designed to </a:t>
            </a:r>
            <a:r>
              <a:rPr lang="en-US" b="1" dirty="0"/>
              <a:t>place seeds in precise rows at uniform intervals and depth</a:t>
            </a:r>
            <a:r>
              <a:rPr lang="en-US" dirty="0"/>
              <a:t>, which is crucial for crops that require consistent spacing to maximize growth and yield.</a:t>
            </a:r>
          </a:p>
          <a:p>
            <a:r>
              <a:rPr lang="en-US" b="1" dirty="0"/>
              <a:t>Row crop planters are best used for corn, soybeans, and cotton</a:t>
            </a:r>
            <a:r>
              <a:rPr lang="en-US" dirty="0"/>
              <a:t>, where proper seed placement directly impacts plant health and efficiency. These crops need even spacing to avoid overcrowding, ensuring that each plant gets enough sunlight, water, and nutrients to grow optimally.</a:t>
            </a:r>
          </a:p>
          <a:p>
            <a:r>
              <a:rPr lang="en-US" dirty="0"/>
              <a:t>One of the main </a:t>
            </a:r>
            <a:r>
              <a:rPr lang="en-US" b="1" dirty="0"/>
              <a:t>advantages</a:t>
            </a:r>
            <a:r>
              <a:rPr lang="en-US" dirty="0"/>
              <a:t> of row crop planters is their ability to </a:t>
            </a:r>
            <a:r>
              <a:rPr lang="en-US" b="1" dirty="0"/>
              <a:t>optimize plant spacing and improve yield potential</a:t>
            </a:r>
            <a:r>
              <a:rPr lang="en-US" dirty="0"/>
              <a:t>. By placing seeds at the correct depth and distance apart, they promote uniform emergence and minimize competition between plants. This also allows for </a:t>
            </a:r>
            <a:r>
              <a:rPr lang="en-US" b="1" dirty="0"/>
              <a:t>more efficient fertilizer application and easier mechanical harvesting</a:t>
            </a:r>
            <a:r>
              <a:rPr lang="en-US" dirty="0"/>
              <a:t>, further improving productivity.</a:t>
            </a:r>
          </a:p>
          <a:p>
            <a:r>
              <a:rPr lang="en-US" dirty="0"/>
              <a:t>However, these planters also come with </a:t>
            </a:r>
            <a:r>
              <a:rPr lang="en-US" b="1" dirty="0"/>
              <a:t>disadvantages</a:t>
            </a:r>
            <a:r>
              <a:rPr lang="en-US" dirty="0"/>
              <a:t>. They are </a:t>
            </a:r>
            <a:r>
              <a:rPr lang="en-US" b="1" dirty="0"/>
              <a:t>expensive</a:t>
            </a:r>
            <a:r>
              <a:rPr lang="en-US" dirty="0"/>
              <a:t> and require a significant upfront investment. Additionally, </a:t>
            </a:r>
            <a:r>
              <a:rPr lang="en-US" b="1" dirty="0"/>
              <a:t>they need more tractor power</a:t>
            </a:r>
            <a:r>
              <a:rPr lang="en-US" dirty="0"/>
              <a:t> compared to simpler planting methods, which means higher fuel costs and more maintenance.</a:t>
            </a:r>
          </a:p>
          <a:p>
            <a:r>
              <a:rPr lang="en-US" dirty="0"/>
              <a:t>Despite these challenges, </a:t>
            </a:r>
            <a:r>
              <a:rPr lang="en-US" b="1" dirty="0"/>
              <a:t>row crop planters are essential for large-scale grain and fiber crop production</a:t>
            </a:r>
            <a:r>
              <a:rPr lang="en-US" dirty="0"/>
              <a:t>. Their precision and efficiency help farmers maximize their land’s potential while reducing waste and labor.</a:t>
            </a:r>
          </a:p>
          <a:p>
            <a:endParaRPr lang="en-US" dirty="0"/>
          </a:p>
          <a:p>
            <a:endParaRPr lang="en-US" dirty="0"/>
          </a:p>
        </p:txBody>
      </p:sp>
      <p:sp>
        <p:nvSpPr>
          <p:cNvPr id="4" name="Slide Number Placeholder 3"/>
          <p:cNvSpPr>
            <a:spLocks noGrp="1"/>
          </p:cNvSpPr>
          <p:nvPr>
            <p:ph type="sldNum" sz="quarter" idx="5"/>
          </p:nvPr>
        </p:nvSpPr>
        <p:spPr/>
        <p:txBody>
          <a:bodyPr/>
          <a:lstStyle/>
          <a:p>
            <a:fld id="{D8920FAE-7F19-48AB-A97B-07F2C9F17A03}" type="slidenum">
              <a:rPr lang="en-US" smtClean="0"/>
              <a:t>5</a:t>
            </a:fld>
            <a:endParaRPr lang="en-US"/>
          </a:p>
        </p:txBody>
      </p:sp>
    </p:spTree>
    <p:extLst>
      <p:ext uri="{BB962C8B-B14F-4D97-AF65-F5344CB8AC3E}">
        <p14:creationId xmlns:p14="http://schemas.microsoft.com/office/powerpoint/2010/main" val="19945150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look at </a:t>
            </a:r>
            <a:r>
              <a:rPr lang="en-US" b="1" dirty="0"/>
              <a:t>air seeders</a:t>
            </a:r>
            <a:r>
              <a:rPr lang="en-US" dirty="0"/>
              <a:t>, which use </a:t>
            </a:r>
            <a:r>
              <a:rPr lang="en-US" b="1" dirty="0"/>
              <a:t>air pressure to distribute seeds through tubes</a:t>
            </a:r>
            <a:r>
              <a:rPr lang="en-US" dirty="0"/>
              <a:t>, rather than relying on gravity like traditional planters. This allows for </a:t>
            </a:r>
            <a:r>
              <a:rPr lang="en-US" b="1" dirty="0"/>
              <a:t>even seed distribution across a wide area</a:t>
            </a:r>
            <a:r>
              <a:rPr lang="en-US" dirty="0"/>
              <a:t>, making them particularly useful for large-scale planting.</a:t>
            </a:r>
          </a:p>
          <a:p>
            <a:r>
              <a:rPr lang="en-US" b="1" dirty="0"/>
              <a:t>Air seeders are best suited for small grains and cover crops</a:t>
            </a:r>
            <a:r>
              <a:rPr lang="en-US" dirty="0"/>
              <a:t>, such as wheat, barley, and rye. These crops don’t require precise row spacing like corn or soybeans, so air seeders are an efficient choice for quickly covering a large field.</a:t>
            </a:r>
          </a:p>
          <a:p>
            <a:r>
              <a:rPr lang="en-US" dirty="0"/>
              <a:t>One of the key </a:t>
            </a:r>
            <a:r>
              <a:rPr lang="en-US" b="1" dirty="0"/>
              <a:t>advantages</a:t>
            </a:r>
            <a:r>
              <a:rPr lang="en-US" dirty="0"/>
              <a:t> of air seeders is that they </a:t>
            </a:r>
            <a:r>
              <a:rPr lang="en-US" b="1" dirty="0"/>
              <a:t>provide uniform seed distribution</a:t>
            </a:r>
            <a:r>
              <a:rPr lang="en-US" dirty="0"/>
              <a:t>, ensuring that seeds are spread evenly across the field. They also work well in </a:t>
            </a:r>
            <a:r>
              <a:rPr lang="en-US" b="1" dirty="0"/>
              <a:t>no-till systems</a:t>
            </a:r>
            <a:r>
              <a:rPr lang="en-US" dirty="0"/>
              <a:t>, where reducing soil disturbance is a priority for preventing erosion and improving soil health.</a:t>
            </a:r>
          </a:p>
          <a:p>
            <a:r>
              <a:rPr lang="en-US" dirty="0"/>
              <a:t>However, air seeders do have some </a:t>
            </a:r>
            <a:r>
              <a:rPr lang="en-US" b="1" dirty="0"/>
              <a:t>disadvantages</a:t>
            </a:r>
            <a:r>
              <a:rPr lang="en-US" dirty="0"/>
              <a:t>. They are </a:t>
            </a:r>
            <a:r>
              <a:rPr lang="en-US" b="1" dirty="0"/>
              <a:t>expensive</a:t>
            </a:r>
            <a:r>
              <a:rPr lang="en-US" dirty="0"/>
              <a:t> due to their advanced technology and large size. They also </a:t>
            </a:r>
            <a:r>
              <a:rPr lang="en-US" b="1" dirty="0"/>
              <a:t>require an air compressor</a:t>
            </a:r>
            <a:r>
              <a:rPr lang="en-US" dirty="0"/>
              <a:t> to create the pressure needed for seed distribution, adding to maintenance and operational costs.</a:t>
            </a:r>
          </a:p>
          <a:p>
            <a:r>
              <a:rPr lang="en-US" dirty="0"/>
              <a:t>Despite the cost, air seeders are an excellent choice for farmers planting large acreages of small grains or using conservation tillage methods</a:t>
            </a:r>
          </a:p>
          <a:p>
            <a:endParaRPr lang="en-US" dirty="0"/>
          </a:p>
        </p:txBody>
      </p:sp>
      <p:sp>
        <p:nvSpPr>
          <p:cNvPr id="4" name="Slide Number Placeholder 3"/>
          <p:cNvSpPr>
            <a:spLocks noGrp="1"/>
          </p:cNvSpPr>
          <p:nvPr>
            <p:ph type="sldNum" sz="quarter" idx="5"/>
          </p:nvPr>
        </p:nvSpPr>
        <p:spPr/>
        <p:txBody>
          <a:bodyPr/>
          <a:lstStyle/>
          <a:p>
            <a:fld id="{D8920FAE-7F19-48AB-A97B-07F2C9F17A03}" type="slidenum">
              <a:rPr lang="en-US" smtClean="0"/>
              <a:t>6</a:t>
            </a:fld>
            <a:endParaRPr lang="en-US"/>
          </a:p>
        </p:txBody>
      </p:sp>
    </p:spTree>
    <p:extLst>
      <p:ext uri="{BB962C8B-B14F-4D97-AF65-F5344CB8AC3E}">
        <p14:creationId xmlns:p14="http://schemas.microsoft.com/office/powerpoint/2010/main" val="23364103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selecting the right </a:t>
            </a:r>
            <a:r>
              <a:rPr lang="en-US" b="1" dirty="0"/>
              <a:t>seed planting equipment</a:t>
            </a:r>
            <a:r>
              <a:rPr lang="en-US" dirty="0"/>
              <a:t>, farmers must consider several key factors. Let’s go through each of these considerations:</a:t>
            </a:r>
          </a:p>
          <a:p>
            <a:pPr marL="228600" indent="-228600">
              <a:buFont typeface="+mj-lt"/>
              <a:buAutoNum type="arabicPeriod"/>
            </a:pPr>
            <a:r>
              <a:rPr lang="en-US" b="1" dirty="0"/>
              <a:t>Crop Type and Seed Size</a:t>
            </a:r>
            <a:r>
              <a:rPr lang="en-US" dirty="0"/>
              <a:t> – Different crops require different planting methods. For example, </a:t>
            </a:r>
            <a:r>
              <a:rPr lang="en-US" b="1" dirty="0"/>
              <a:t>small grains like wheat or barley</a:t>
            </a:r>
            <a:r>
              <a:rPr lang="en-US" dirty="0"/>
              <a:t> are best suited for </a:t>
            </a:r>
            <a:r>
              <a:rPr lang="en-US" b="1" dirty="0"/>
              <a:t>grain drills or air seeders</a:t>
            </a:r>
            <a:r>
              <a:rPr lang="en-US" dirty="0"/>
              <a:t>, while </a:t>
            </a:r>
            <a:r>
              <a:rPr lang="en-US" b="1" dirty="0"/>
              <a:t>row crops like corn and soybeans</a:t>
            </a:r>
            <a:r>
              <a:rPr lang="en-US" dirty="0"/>
              <a:t> require </a:t>
            </a:r>
            <a:r>
              <a:rPr lang="en-US" b="1" dirty="0"/>
              <a:t>row crop planters</a:t>
            </a:r>
            <a:r>
              <a:rPr lang="en-US" dirty="0"/>
              <a:t>. Seed size also matters because some planters require adjustments for different seed types.</a:t>
            </a:r>
          </a:p>
          <a:p>
            <a:pPr marL="228600" indent="-228600">
              <a:buFont typeface="+mj-lt"/>
              <a:buAutoNum type="arabicPeriod"/>
            </a:pPr>
            <a:r>
              <a:rPr lang="en-US" b="1" dirty="0"/>
              <a:t>Field Size and Terrain</a:t>
            </a:r>
            <a:r>
              <a:rPr lang="en-US" dirty="0"/>
              <a:t> – The size and topography of the field influence equipment choice. Large fields require </a:t>
            </a:r>
            <a:r>
              <a:rPr lang="en-US" b="1" dirty="0"/>
              <a:t>high-capacity, efficient planters</a:t>
            </a:r>
            <a:r>
              <a:rPr lang="en-US" dirty="0"/>
              <a:t> to cover more acres quickly, while </a:t>
            </a:r>
            <a:r>
              <a:rPr lang="en-US" b="1" dirty="0"/>
              <a:t>smaller or irregularly shaped fields</a:t>
            </a:r>
            <a:r>
              <a:rPr lang="en-US" dirty="0"/>
              <a:t> might be better suited for smaller, more maneuverable machines. Hilly or uneven terrain may also limit the use of certain planting equipment.</a:t>
            </a:r>
          </a:p>
          <a:p>
            <a:pPr marL="228600" indent="-228600">
              <a:buFont typeface="+mj-lt"/>
              <a:buAutoNum type="arabicPeriod"/>
            </a:pPr>
            <a:r>
              <a:rPr lang="en-US" b="1" dirty="0"/>
              <a:t>Tillage System</a:t>
            </a:r>
            <a:r>
              <a:rPr lang="en-US" dirty="0"/>
              <a:t> – The farmer's tillage practices affect what equipment will work best. </a:t>
            </a:r>
            <a:r>
              <a:rPr lang="en-US" b="1" dirty="0"/>
              <a:t>Conventional tillage</a:t>
            </a:r>
            <a:r>
              <a:rPr lang="en-US" dirty="0"/>
              <a:t> systems typically use drills or row planters, whereas </a:t>
            </a:r>
            <a:r>
              <a:rPr lang="en-US" b="1" dirty="0"/>
              <a:t>no-till or conservation systems</a:t>
            </a:r>
            <a:r>
              <a:rPr lang="en-US" dirty="0"/>
              <a:t> require specialized equipment like </a:t>
            </a:r>
            <a:r>
              <a:rPr lang="en-US" b="1" dirty="0"/>
              <a:t>no-till drills or air seeders</a:t>
            </a:r>
            <a:r>
              <a:rPr lang="en-US" dirty="0"/>
              <a:t> to minimize soil disturbance and maintain soil structure.</a:t>
            </a:r>
          </a:p>
          <a:p>
            <a:pPr marL="228600" indent="-228600">
              <a:buFont typeface="+mj-lt"/>
              <a:buAutoNum type="arabicPeriod"/>
            </a:pPr>
            <a:r>
              <a:rPr lang="en-US" b="1" dirty="0"/>
              <a:t>Budget and Maintenance Costs</a:t>
            </a:r>
            <a:r>
              <a:rPr lang="en-US" dirty="0"/>
              <a:t> – The cost of purchasing and maintaining equipment is a major consideration. Precision planting equipment, for example, offers better accuracy and efficiency but comes with a higher upfront cost and may require more technical expertise. Farmers must balance </a:t>
            </a:r>
            <a:r>
              <a:rPr lang="en-US" b="1" dirty="0"/>
              <a:t>initial investment, operating costs, and long-term benefits</a:t>
            </a:r>
            <a:r>
              <a:rPr lang="en-US" dirty="0"/>
              <a:t> when making a decision.</a:t>
            </a:r>
          </a:p>
          <a:p>
            <a:r>
              <a:rPr lang="en-US" dirty="0"/>
              <a:t>Ultimately, choosing the right planter involves weighing these factors based on the farm’s goals, land characteristics, and financial resources. Making the right choice can </a:t>
            </a:r>
            <a:r>
              <a:rPr lang="en-US" b="1" dirty="0"/>
              <a:t>maximize yield, reduce costs, and improve overall farm sustainability</a:t>
            </a:r>
            <a:endParaRPr lang="en-US" dirty="0"/>
          </a:p>
          <a:p>
            <a:endParaRPr lang="en-US" dirty="0"/>
          </a:p>
        </p:txBody>
      </p:sp>
      <p:sp>
        <p:nvSpPr>
          <p:cNvPr id="4" name="Slide Number Placeholder 3"/>
          <p:cNvSpPr>
            <a:spLocks noGrp="1"/>
          </p:cNvSpPr>
          <p:nvPr>
            <p:ph type="sldNum" sz="quarter" idx="5"/>
          </p:nvPr>
        </p:nvSpPr>
        <p:spPr/>
        <p:txBody>
          <a:bodyPr/>
          <a:lstStyle/>
          <a:p>
            <a:fld id="{D8920FAE-7F19-48AB-A97B-07F2C9F17A03}" type="slidenum">
              <a:rPr lang="en-US" smtClean="0"/>
              <a:t>7</a:t>
            </a:fld>
            <a:endParaRPr lang="en-US"/>
          </a:p>
        </p:txBody>
      </p:sp>
    </p:spTree>
    <p:extLst>
      <p:ext uri="{BB962C8B-B14F-4D97-AF65-F5344CB8AC3E}">
        <p14:creationId xmlns:p14="http://schemas.microsoft.com/office/powerpoint/2010/main" val="391178136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emf"/><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emf"/><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age - Red">
    <p:bg>
      <p:bgPr>
        <a:gradFill>
          <a:gsLst>
            <a:gs pos="0">
              <a:srgbClr val="DB1932"/>
            </a:gs>
            <a:gs pos="100000">
              <a:srgbClr val="912328"/>
            </a:gs>
          </a:gsLst>
          <a:lin ang="0" scaled="0"/>
        </a:gra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4436DA4-F9BA-9B4B-5F56-7DB4BBDC28D9}"/>
              </a:ext>
            </a:extLst>
          </p:cNvPr>
          <p:cNvSpPr/>
          <p:nvPr userDrawn="1"/>
        </p:nvSpPr>
        <p:spPr>
          <a:xfrm>
            <a:off x="0" y="6085840"/>
            <a:ext cx="12192000" cy="772160"/>
          </a:xfrm>
          <a:prstGeom prst="rect">
            <a:avLst/>
          </a:prstGeom>
          <a:gradFill>
            <a:gsLst>
              <a:gs pos="30000">
                <a:srgbClr val="FEC652"/>
              </a:gs>
              <a:gs pos="100000">
                <a:srgbClr val="FEC652">
                  <a:alpha val="35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8C9234D4-E438-57B7-4116-2276ECB5AA1D}"/>
              </a:ext>
            </a:extLst>
          </p:cNvPr>
          <p:cNvPicPr>
            <a:picLocks noChangeAspect="1"/>
          </p:cNvPicPr>
          <p:nvPr userDrawn="1"/>
        </p:nvPicPr>
        <p:blipFill>
          <a:blip r:embed="rId2">
            <a:alphaModFix amt="70000"/>
            <a:extLst>
              <a:ext uri="{28A0092B-C50C-407E-A947-70E740481C1C}">
                <a14:useLocalDpi xmlns:a14="http://schemas.microsoft.com/office/drawing/2010/main" val="0"/>
              </a:ext>
            </a:extLst>
          </a:blip>
          <a:srcRect/>
          <a:stretch/>
        </p:blipFill>
        <p:spPr>
          <a:xfrm flipH="1">
            <a:off x="2431385" y="1"/>
            <a:ext cx="9760613" cy="5090160"/>
          </a:xfrm>
          <a:prstGeom prst="rect">
            <a:avLst/>
          </a:prstGeom>
        </p:spPr>
      </p:pic>
      <p:pic>
        <p:nvPicPr>
          <p:cNvPr id="7" name="Picture 6">
            <a:extLst>
              <a:ext uri="{FF2B5EF4-FFF2-40B4-BE49-F238E27FC236}">
                <a16:creationId xmlns:a16="http://schemas.microsoft.com/office/drawing/2014/main" id="{ECF54B98-73C0-439A-A258-0B446B28760E}"/>
              </a:ext>
            </a:extLst>
          </p:cNvPr>
          <p:cNvPicPr>
            <a:picLocks noChangeAspect="1"/>
          </p:cNvPicPr>
          <p:nvPr userDrawn="1"/>
        </p:nvPicPr>
        <p:blipFill>
          <a:blip r:embed="rId3"/>
          <a:stretch>
            <a:fillRect/>
          </a:stretch>
        </p:blipFill>
        <p:spPr>
          <a:xfrm>
            <a:off x="853827" y="2116880"/>
            <a:ext cx="3991985" cy="1451631"/>
          </a:xfrm>
          <a:prstGeom prst="rect">
            <a:avLst/>
          </a:prstGeom>
        </p:spPr>
      </p:pic>
      <p:sp>
        <p:nvSpPr>
          <p:cNvPr id="9" name="Content Placeholder 2">
            <a:extLst>
              <a:ext uri="{FF2B5EF4-FFF2-40B4-BE49-F238E27FC236}">
                <a16:creationId xmlns:a16="http://schemas.microsoft.com/office/drawing/2014/main" id="{D726A28C-DD63-C277-A15B-15FB58C39E98}"/>
              </a:ext>
            </a:extLst>
          </p:cNvPr>
          <p:cNvSpPr>
            <a:spLocks noGrp="1"/>
          </p:cNvSpPr>
          <p:nvPr>
            <p:ph idx="1"/>
          </p:nvPr>
        </p:nvSpPr>
        <p:spPr>
          <a:xfrm>
            <a:off x="853827" y="6350295"/>
            <a:ext cx="11143786" cy="308413"/>
          </a:xfrm>
        </p:spPr>
        <p:txBody>
          <a:bodyPr lIns="0" tIns="0" rIns="0" bIns="0">
            <a:normAutofit/>
          </a:bodyPr>
          <a:lstStyle>
            <a:lvl1pPr marL="0" indent="0">
              <a:buClr>
                <a:srgbClr val="FEC652"/>
              </a:buClr>
              <a:buFont typeface="Wingdings" pitchFamily="2" charset="2"/>
              <a:buNone/>
              <a:defRPr sz="1800" b="1" i="0">
                <a:latin typeface="Arial" panose="020B0604020202020204" pitchFamily="34" charset="0"/>
                <a:cs typeface="Arial" panose="020B0604020202020204" pitchFamily="34" charset="0"/>
              </a:defRPr>
            </a:lvl1pPr>
            <a:lvl2pPr marL="457200" indent="0">
              <a:buClr>
                <a:srgbClr val="FEC652"/>
              </a:buClr>
              <a:buFont typeface="Wingdings" pitchFamily="2" charset="2"/>
              <a:buNone/>
              <a:defRPr b="1" i="0">
                <a:latin typeface="Helvetica" pitchFamily="2" charset="0"/>
              </a:defRPr>
            </a:lvl2pPr>
            <a:lvl3pPr marL="914400" indent="0">
              <a:buClr>
                <a:srgbClr val="FEC652"/>
              </a:buClr>
              <a:buFont typeface="Wingdings" pitchFamily="2" charset="2"/>
              <a:buNone/>
              <a:defRPr b="1" i="0">
                <a:latin typeface="Helvetica" pitchFamily="2" charset="0"/>
              </a:defRPr>
            </a:lvl3pPr>
            <a:lvl4pPr marL="1371600" indent="0">
              <a:buClr>
                <a:srgbClr val="FEC652"/>
              </a:buClr>
              <a:buFont typeface="Wingdings" pitchFamily="2" charset="2"/>
              <a:buNone/>
              <a:defRPr b="1" i="0">
                <a:latin typeface="Helvetica" pitchFamily="2" charset="0"/>
              </a:defRPr>
            </a:lvl4pPr>
            <a:lvl5pPr marL="1828800" indent="0">
              <a:buClr>
                <a:srgbClr val="FEC652"/>
              </a:buClr>
              <a:buFont typeface="Wingdings" pitchFamily="2" charset="2"/>
              <a:buNone/>
              <a:defRPr b="1" i="0">
                <a:latin typeface="Helvetica" pitchFamily="2" charset="0"/>
              </a:defRPr>
            </a:lvl5pPr>
          </a:lstStyle>
          <a:p>
            <a:pPr lvl="0"/>
            <a:r>
              <a:rPr lang="en-US" dirty="0"/>
              <a:t>Click to edit Master text styles</a:t>
            </a:r>
          </a:p>
        </p:txBody>
      </p:sp>
      <p:sp>
        <p:nvSpPr>
          <p:cNvPr id="10" name="Title Placeholder 1">
            <a:extLst>
              <a:ext uri="{FF2B5EF4-FFF2-40B4-BE49-F238E27FC236}">
                <a16:creationId xmlns:a16="http://schemas.microsoft.com/office/drawing/2014/main" id="{B0814915-4A00-0DEC-BF82-4DEF633C551D}"/>
              </a:ext>
            </a:extLst>
          </p:cNvPr>
          <p:cNvSpPr>
            <a:spLocks noGrp="1"/>
          </p:cNvSpPr>
          <p:nvPr>
            <p:ph type="title" hasCustomPrompt="1"/>
          </p:nvPr>
        </p:nvSpPr>
        <p:spPr>
          <a:xfrm>
            <a:off x="853827" y="4118708"/>
            <a:ext cx="11143786" cy="1926492"/>
          </a:xfrm>
          <a:prstGeom prst="rect">
            <a:avLst/>
          </a:prstGeom>
        </p:spPr>
        <p:txBody>
          <a:bodyPr vert="horz" lIns="0" tIns="0" rIns="0" bIns="0" rtlCol="0" anchor="ctr">
            <a:normAutofit/>
          </a:bodyPr>
          <a:lstStyle>
            <a:lvl1pPr>
              <a:lnSpc>
                <a:spcPct val="100000"/>
              </a:lnSpc>
              <a:defRPr sz="3400" b="1" i="0">
                <a:effectLst>
                  <a:outerShdw blurRad="69850" dist="63500" dir="2700000" algn="tl" rotWithShape="0">
                    <a:prstClr val="black">
                      <a:alpha val="40000"/>
                    </a:prstClr>
                  </a:outerShdw>
                </a:effectLst>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4567620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age 2-Column – CONFIDENTIAL">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EC08172-8304-E401-DF73-370779DDF8B2}"/>
              </a:ext>
            </a:extLst>
          </p:cNvPr>
          <p:cNvSpPr/>
          <p:nvPr userDrawn="1"/>
        </p:nvSpPr>
        <p:spPr>
          <a:xfrm>
            <a:off x="0" y="0"/>
            <a:ext cx="9290304" cy="1307939"/>
          </a:xfrm>
          <a:prstGeom prst="rect">
            <a:avLst/>
          </a:prstGeom>
          <a:solidFill>
            <a:srgbClr val="DB1932"/>
          </a:solidFill>
          <a:ln>
            <a:noFill/>
          </a:ln>
          <a:effectLst>
            <a:outerShdw blurRad="1016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2AAC764-2C2E-76F4-9142-4373BE8253A0}"/>
              </a:ext>
            </a:extLst>
          </p:cNvPr>
          <p:cNvPicPr>
            <a:picLocks noChangeAspect="1"/>
          </p:cNvPicPr>
          <p:nvPr userDrawn="1"/>
        </p:nvPicPr>
        <p:blipFill>
          <a:blip r:embed="rId2">
            <a:alphaModFix amt="30000"/>
            <a:extLst>
              <a:ext uri="{28A0092B-C50C-407E-A947-70E740481C1C}">
                <a14:useLocalDpi xmlns:a14="http://schemas.microsoft.com/office/drawing/2010/main" val="0"/>
              </a:ext>
            </a:extLst>
          </a:blip>
          <a:stretch>
            <a:fillRect/>
          </a:stretch>
        </p:blipFill>
        <p:spPr>
          <a:xfrm rot="10800000">
            <a:off x="7242048" y="4276600"/>
            <a:ext cx="4949952" cy="2581400"/>
          </a:xfrm>
          <a:prstGeom prst="rect">
            <a:avLst/>
          </a:prstGeom>
        </p:spPr>
      </p:pic>
      <p:pic>
        <p:nvPicPr>
          <p:cNvPr id="3" name="Picture 2">
            <a:extLst>
              <a:ext uri="{FF2B5EF4-FFF2-40B4-BE49-F238E27FC236}">
                <a16:creationId xmlns:a16="http://schemas.microsoft.com/office/drawing/2014/main" id="{F4613591-958B-F7AA-E1B3-914C391BA25F}"/>
              </a:ext>
            </a:extLst>
          </p:cNvPr>
          <p:cNvPicPr>
            <a:picLocks noChangeAspect="1"/>
          </p:cNvPicPr>
          <p:nvPr userDrawn="1"/>
        </p:nvPicPr>
        <p:blipFill>
          <a:blip r:embed="rId3"/>
          <a:stretch>
            <a:fillRect/>
          </a:stretch>
        </p:blipFill>
        <p:spPr>
          <a:xfrm>
            <a:off x="9667023" y="486938"/>
            <a:ext cx="2257757" cy="821002"/>
          </a:xfrm>
          <a:prstGeom prst="rect">
            <a:avLst/>
          </a:prstGeom>
        </p:spPr>
      </p:pic>
      <p:sp>
        <p:nvSpPr>
          <p:cNvPr id="6" name="Content Placeholder 2">
            <a:extLst>
              <a:ext uri="{FF2B5EF4-FFF2-40B4-BE49-F238E27FC236}">
                <a16:creationId xmlns:a16="http://schemas.microsoft.com/office/drawing/2014/main" id="{3709CBA8-8FA5-E2AB-51C9-8379F3B7B775}"/>
              </a:ext>
            </a:extLst>
          </p:cNvPr>
          <p:cNvSpPr>
            <a:spLocks noGrp="1"/>
          </p:cNvSpPr>
          <p:nvPr>
            <p:ph sz="half" idx="1"/>
          </p:nvPr>
        </p:nvSpPr>
        <p:spPr>
          <a:xfrm>
            <a:off x="520390" y="1545390"/>
            <a:ext cx="5499410" cy="4825673"/>
          </a:xfrm>
        </p:spPr>
        <p:txBody>
          <a:bodyPr tIns="0" bIns="0"/>
          <a:lstStyle>
            <a:lvl1pPr marL="228600" indent="-228600">
              <a:buClr>
                <a:srgbClr val="FEC652"/>
              </a:buClr>
              <a:buFont typeface="Wingdings" pitchFamily="2" charset="2"/>
              <a:buChar char="§"/>
              <a:defRPr/>
            </a:lvl1pPr>
            <a:lvl2pPr marL="685800" indent="-228600">
              <a:buClr>
                <a:srgbClr val="FEC652"/>
              </a:buClr>
              <a:buFont typeface="Wingdings" pitchFamily="2" charset="2"/>
              <a:buChar char="§"/>
              <a:defRPr/>
            </a:lvl2pPr>
            <a:lvl3pPr marL="1143000" indent="-228600">
              <a:buClr>
                <a:srgbClr val="FEC652"/>
              </a:buClr>
              <a:buFont typeface="Wingdings" pitchFamily="2" charset="2"/>
              <a:buChar char="§"/>
              <a:defRPr/>
            </a:lvl3pPr>
            <a:lvl4pPr marL="1600200" indent="-228600">
              <a:buClr>
                <a:srgbClr val="FEC652"/>
              </a:buClr>
              <a:buFont typeface="Wingdings" pitchFamily="2" charset="2"/>
              <a:buChar char="§"/>
              <a:defRPr/>
            </a:lvl4pPr>
            <a:lvl5pPr marL="2057400" indent="-228600">
              <a:buClr>
                <a:srgbClr val="FEC652"/>
              </a:buClr>
              <a:buFont typeface="Wingdings"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3">
            <a:extLst>
              <a:ext uri="{FF2B5EF4-FFF2-40B4-BE49-F238E27FC236}">
                <a16:creationId xmlns:a16="http://schemas.microsoft.com/office/drawing/2014/main" id="{F3748120-3676-87BC-3193-15575C64E27B}"/>
              </a:ext>
            </a:extLst>
          </p:cNvPr>
          <p:cNvSpPr>
            <a:spLocks noGrp="1"/>
          </p:cNvSpPr>
          <p:nvPr>
            <p:ph sz="half" idx="2"/>
          </p:nvPr>
        </p:nvSpPr>
        <p:spPr>
          <a:xfrm>
            <a:off x="6172199" y="1545390"/>
            <a:ext cx="5499409" cy="4825673"/>
          </a:xfrm>
        </p:spPr>
        <p:txBody>
          <a:bodyPr tIns="0" bIns="0"/>
          <a:lstStyle>
            <a:lvl1pPr marL="228600" indent="-228600">
              <a:buClr>
                <a:srgbClr val="FEC652"/>
              </a:buClr>
              <a:buFont typeface="Wingdings" pitchFamily="2" charset="2"/>
              <a:buChar char="§"/>
              <a:defRPr/>
            </a:lvl1pPr>
            <a:lvl2pPr marL="685800" indent="-228600">
              <a:buClr>
                <a:srgbClr val="FEC652"/>
              </a:buClr>
              <a:buFont typeface="Wingdings" pitchFamily="2" charset="2"/>
              <a:buChar char="§"/>
              <a:defRPr/>
            </a:lvl2pPr>
            <a:lvl3pPr marL="1143000" indent="-228600">
              <a:buClr>
                <a:srgbClr val="FEC652"/>
              </a:buClr>
              <a:buFont typeface="Wingdings" pitchFamily="2" charset="2"/>
              <a:buChar char="§"/>
              <a:defRPr/>
            </a:lvl3pPr>
            <a:lvl4pPr marL="1600200" indent="-228600">
              <a:buClr>
                <a:srgbClr val="FEC652"/>
              </a:buClr>
              <a:buFont typeface="Wingdings" pitchFamily="2" charset="2"/>
              <a:buChar char="§"/>
              <a:defRPr/>
            </a:lvl4pPr>
            <a:lvl5pPr marL="2057400" indent="-228600">
              <a:buClr>
                <a:srgbClr val="FEC652"/>
              </a:buClr>
              <a:buFont typeface="Wingdings"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Placeholder 1">
            <a:extLst>
              <a:ext uri="{FF2B5EF4-FFF2-40B4-BE49-F238E27FC236}">
                <a16:creationId xmlns:a16="http://schemas.microsoft.com/office/drawing/2014/main" id="{21682E97-C601-49A9-A29E-BDF36E13AED9}"/>
              </a:ext>
            </a:extLst>
          </p:cNvPr>
          <p:cNvSpPr>
            <a:spLocks noGrp="1"/>
          </p:cNvSpPr>
          <p:nvPr>
            <p:ph type="title" hasCustomPrompt="1"/>
          </p:nvPr>
        </p:nvSpPr>
        <p:spPr>
          <a:xfrm>
            <a:off x="520390" y="118872"/>
            <a:ext cx="8704633" cy="1179922"/>
          </a:xfrm>
          <a:prstGeom prst="rect">
            <a:avLst/>
          </a:prstGeom>
        </p:spPr>
        <p:txBody>
          <a:bodyPr vert="horz" lIns="0" tIns="0" rIns="0" bIns="0" rtlCol="0" anchor="ctr">
            <a:normAutofit/>
          </a:bodyPr>
          <a:lstStyle>
            <a:lvl1pPr>
              <a:defRPr sz="3600" b="1">
                <a:effectLst>
                  <a:outerShdw blurRad="63500" dist="63500" dir="2700000" algn="tl" rotWithShape="0">
                    <a:prstClr val="black">
                      <a:alpha val="40000"/>
                    </a:prstClr>
                  </a:outerShdw>
                </a:effectLst>
              </a:defRPr>
            </a:lvl1pPr>
          </a:lstStyle>
          <a:p>
            <a:r>
              <a:rPr lang="en-US" dirty="0"/>
              <a:t>Click to edit master title style</a:t>
            </a:r>
          </a:p>
        </p:txBody>
      </p:sp>
      <p:pic>
        <p:nvPicPr>
          <p:cNvPr id="10" name="Picture 9" descr="Logo&#10;&#10;Description automatically generated with medium confidence">
            <a:extLst>
              <a:ext uri="{FF2B5EF4-FFF2-40B4-BE49-F238E27FC236}">
                <a16:creationId xmlns:a16="http://schemas.microsoft.com/office/drawing/2014/main" id="{09046159-4321-C48E-EA2D-433F21BB4942}"/>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9818" t="39556" r="9131" b="40800"/>
          <a:stretch/>
        </p:blipFill>
        <p:spPr>
          <a:xfrm>
            <a:off x="164592" y="6242277"/>
            <a:ext cx="2779776" cy="520620"/>
          </a:xfrm>
          <a:prstGeom prst="rect">
            <a:avLst/>
          </a:prstGeom>
        </p:spPr>
      </p:pic>
      <p:sp>
        <p:nvSpPr>
          <p:cNvPr id="11" name="TextBox 10">
            <a:extLst>
              <a:ext uri="{FF2B5EF4-FFF2-40B4-BE49-F238E27FC236}">
                <a16:creationId xmlns:a16="http://schemas.microsoft.com/office/drawing/2014/main" id="{D2056068-873C-03B8-9A8D-2E39F52D4760}"/>
              </a:ext>
            </a:extLst>
          </p:cNvPr>
          <p:cNvSpPr txBox="1"/>
          <p:nvPr userDrawn="1"/>
        </p:nvSpPr>
        <p:spPr>
          <a:xfrm>
            <a:off x="11034792" y="6571257"/>
            <a:ext cx="889988" cy="138499"/>
          </a:xfrm>
          <a:prstGeom prst="rect">
            <a:avLst/>
          </a:prstGeom>
          <a:noFill/>
        </p:spPr>
        <p:txBody>
          <a:bodyPr wrap="none" lIns="0" tIns="0" rIns="0" bIns="0" rtlCol="0">
            <a:spAutoFit/>
          </a:bodyPr>
          <a:lstStyle/>
          <a:p>
            <a:pPr algn="r"/>
            <a:r>
              <a:rPr lang="en-US" sz="900" b="1" spc="20" baseline="0" dirty="0">
                <a:solidFill>
                  <a:schemeClr val="tx1"/>
                </a:solidFill>
                <a:latin typeface="Arial" panose="020B0604020202020204" pitchFamily="34" charset="0"/>
                <a:cs typeface="Arial" panose="020B0604020202020204" pitchFamily="34" charset="0"/>
              </a:rPr>
              <a:t>CONFIDENTIAL</a:t>
            </a:r>
          </a:p>
        </p:txBody>
      </p:sp>
    </p:spTree>
    <p:extLst>
      <p:ext uri="{BB962C8B-B14F-4D97-AF65-F5344CB8AC3E}">
        <p14:creationId xmlns:p14="http://schemas.microsoft.com/office/powerpoint/2010/main" val="24703256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age 1-Column – NON-CONFIDENTIAL">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C02A878-BA68-D588-5BB1-15FBF131CBB5}"/>
              </a:ext>
            </a:extLst>
          </p:cNvPr>
          <p:cNvSpPr/>
          <p:nvPr userDrawn="1"/>
        </p:nvSpPr>
        <p:spPr>
          <a:xfrm>
            <a:off x="0" y="0"/>
            <a:ext cx="9290304" cy="1307939"/>
          </a:xfrm>
          <a:prstGeom prst="rect">
            <a:avLst/>
          </a:prstGeom>
          <a:solidFill>
            <a:srgbClr val="DB1932"/>
          </a:solidFill>
          <a:ln>
            <a:noFill/>
          </a:ln>
          <a:effectLst>
            <a:outerShdw blurRad="1016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C52477C3-ECF0-DA5F-A4FE-664F0CD2E69B}"/>
              </a:ext>
            </a:extLst>
          </p:cNvPr>
          <p:cNvPicPr>
            <a:picLocks noChangeAspect="1"/>
          </p:cNvPicPr>
          <p:nvPr userDrawn="1"/>
        </p:nvPicPr>
        <p:blipFill>
          <a:blip r:embed="rId2"/>
          <a:stretch>
            <a:fillRect/>
          </a:stretch>
        </p:blipFill>
        <p:spPr>
          <a:xfrm>
            <a:off x="9667023" y="486938"/>
            <a:ext cx="2257757" cy="821002"/>
          </a:xfrm>
          <a:prstGeom prst="rect">
            <a:avLst/>
          </a:prstGeom>
        </p:spPr>
      </p:pic>
      <p:pic>
        <p:nvPicPr>
          <p:cNvPr id="8" name="Picture 7">
            <a:extLst>
              <a:ext uri="{FF2B5EF4-FFF2-40B4-BE49-F238E27FC236}">
                <a16:creationId xmlns:a16="http://schemas.microsoft.com/office/drawing/2014/main" id="{2692949C-BB43-8331-FB5B-ACB232104362}"/>
              </a:ext>
            </a:extLst>
          </p:cNvPr>
          <p:cNvPicPr>
            <a:picLocks noChangeAspect="1"/>
          </p:cNvPicPr>
          <p:nvPr userDrawn="1"/>
        </p:nvPicPr>
        <p:blipFill>
          <a:blip r:embed="rId3">
            <a:alphaModFix amt="30000"/>
            <a:extLst>
              <a:ext uri="{28A0092B-C50C-407E-A947-70E740481C1C}">
                <a14:useLocalDpi xmlns:a14="http://schemas.microsoft.com/office/drawing/2010/main" val="0"/>
              </a:ext>
            </a:extLst>
          </a:blip>
          <a:stretch>
            <a:fillRect/>
          </a:stretch>
        </p:blipFill>
        <p:spPr>
          <a:xfrm rot="10800000">
            <a:off x="7242048" y="4276600"/>
            <a:ext cx="4949952" cy="2581400"/>
          </a:xfrm>
          <a:prstGeom prst="rect">
            <a:avLst/>
          </a:prstGeom>
        </p:spPr>
      </p:pic>
      <p:sp>
        <p:nvSpPr>
          <p:cNvPr id="3" name="Content Placeholder 2">
            <a:extLst>
              <a:ext uri="{FF2B5EF4-FFF2-40B4-BE49-F238E27FC236}">
                <a16:creationId xmlns:a16="http://schemas.microsoft.com/office/drawing/2014/main" id="{82448877-44C3-4986-AC7C-B671E7C8F037}"/>
              </a:ext>
            </a:extLst>
          </p:cNvPr>
          <p:cNvSpPr>
            <a:spLocks noGrp="1"/>
          </p:cNvSpPr>
          <p:nvPr>
            <p:ph idx="1"/>
          </p:nvPr>
        </p:nvSpPr>
        <p:spPr/>
        <p:txBody>
          <a:bodyPr lIns="0" tIns="0" rIns="0" bIns="0"/>
          <a:lstStyle>
            <a:lvl1pPr marL="228600" indent="-228600">
              <a:buClr>
                <a:srgbClr val="FEC652"/>
              </a:buClr>
              <a:buFont typeface="Wingdings" pitchFamily="2" charset="2"/>
              <a:buChar char="§"/>
              <a:defRPr b="0" i="0">
                <a:latin typeface="Arial" panose="020B0604020202020204" pitchFamily="34" charset="0"/>
                <a:cs typeface="Arial" panose="020B0604020202020204" pitchFamily="34" charset="0"/>
              </a:defRPr>
            </a:lvl1pPr>
            <a:lvl2pPr marL="685800" indent="-228600">
              <a:buClr>
                <a:srgbClr val="FEC652"/>
              </a:buClr>
              <a:buFont typeface="Wingdings" pitchFamily="2" charset="2"/>
              <a:buChar char="§"/>
              <a:defRPr b="0" i="0">
                <a:latin typeface="Arial" panose="020B0604020202020204" pitchFamily="34" charset="0"/>
                <a:cs typeface="Arial" panose="020B0604020202020204" pitchFamily="34" charset="0"/>
              </a:defRPr>
            </a:lvl2pPr>
            <a:lvl3pPr marL="1143000" indent="-228600">
              <a:buClr>
                <a:srgbClr val="FEC652"/>
              </a:buClr>
              <a:buFont typeface="Wingdings" pitchFamily="2" charset="2"/>
              <a:buChar char="§"/>
              <a:defRPr b="0" i="0">
                <a:latin typeface="Arial" panose="020B0604020202020204" pitchFamily="34" charset="0"/>
                <a:cs typeface="Arial" panose="020B0604020202020204" pitchFamily="34" charset="0"/>
              </a:defRPr>
            </a:lvl3pPr>
            <a:lvl4pPr marL="1600200" indent="-228600">
              <a:buClr>
                <a:srgbClr val="FEC652"/>
              </a:buClr>
              <a:buFont typeface="Wingdings" pitchFamily="2" charset="2"/>
              <a:buChar char="§"/>
              <a:defRPr b="0" i="0">
                <a:latin typeface="Arial" panose="020B0604020202020204" pitchFamily="34" charset="0"/>
                <a:cs typeface="Arial" panose="020B0604020202020204" pitchFamily="34" charset="0"/>
              </a:defRPr>
            </a:lvl4pPr>
            <a:lvl5pPr marL="2057400" indent="-228600">
              <a:buClr>
                <a:srgbClr val="FEC652"/>
              </a:buClr>
              <a:buFont typeface="Wingdings" pitchFamily="2" charset="2"/>
              <a:buChar char="§"/>
              <a:defRPr b="0" i="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Placeholder 1">
            <a:extLst>
              <a:ext uri="{FF2B5EF4-FFF2-40B4-BE49-F238E27FC236}">
                <a16:creationId xmlns:a16="http://schemas.microsoft.com/office/drawing/2014/main" id="{5A54199B-2068-DBA1-76DF-4C21AE4A741E}"/>
              </a:ext>
            </a:extLst>
          </p:cNvPr>
          <p:cNvSpPr>
            <a:spLocks noGrp="1"/>
          </p:cNvSpPr>
          <p:nvPr>
            <p:ph type="title" hasCustomPrompt="1"/>
          </p:nvPr>
        </p:nvSpPr>
        <p:spPr>
          <a:xfrm>
            <a:off x="520390" y="118872"/>
            <a:ext cx="8704633" cy="1179922"/>
          </a:xfrm>
          <a:prstGeom prst="rect">
            <a:avLst/>
          </a:prstGeom>
        </p:spPr>
        <p:txBody>
          <a:bodyPr vert="horz" lIns="0" tIns="0" rIns="0" bIns="0" rtlCol="0" anchor="ctr">
            <a:normAutofit/>
          </a:bodyPr>
          <a:lstStyle>
            <a:lvl1pPr>
              <a:defRPr sz="3600" b="1">
                <a:effectLst>
                  <a:outerShdw blurRad="69850" dist="63500" dir="2700000" algn="tl" rotWithShape="0">
                    <a:prstClr val="black">
                      <a:alpha val="40000"/>
                    </a:prstClr>
                  </a:outerShdw>
                </a:effectLst>
              </a:defRPr>
            </a:lvl1pPr>
          </a:lstStyle>
          <a:p>
            <a:r>
              <a:rPr lang="en-US" dirty="0"/>
              <a:t>Click to edit master title style</a:t>
            </a:r>
          </a:p>
        </p:txBody>
      </p:sp>
      <p:pic>
        <p:nvPicPr>
          <p:cNvPr id="5" name="Picture 4" descr="Logo&#10;&#10;Description automatically generated with medium confidence">
            <a:extLst>
              <a:ext uri="{FF2B5EF4-FFF2-40B4-BE49-F238E27FC236}">
                <a16:creationId xmlns:a16="http://schemas.microsoft.com/office/drawing/2014/main" id="{D33C5D36-F3F0-FD07-AEAE-3FA452EEE4E8}"/>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9818" t="39556" r="9131" b="40800"/>
          <a:stretch/>
        </p:blipFill>
        <p:spPr>
          <a:xfrm>
            <a:off x="164592" y="6242277"/>
            <a:ext cx="2779776" cy="520620"/>
          </a:xfrm>
          <a:prstGeom prst="rect">
            <a:avLst/>
          </a:prstGeom>
        </p:spPr>
      </p:pic>
      <p:sp>
        <p:nvSpPr>
          <p:cNvPr id="6" name="TextBox 5">
            <a:extLst>
              <a:ext uri="{FF2B5EF4-FFF2-40B4-BE49-F238E27FC236}">
                <a16:creationId xmlns:a16="http://schemas.microsoft.com/office/drawing/2014/main" id="{059DA79E-8087-4D00-A602-FA12AE5983D6}"/>
              </a:ext>
            </a:extLst>
          </p:cNvPr>
          <p:cNvSpPr txBox="1"/>
          <p:nvPr userDrawn="1"/>
        </p:nvSpPr>
        <p:spPr>
          <a:xfrm>
            <a:off x="10729580" y="6571257"/>
            <a:ext cx="1195200" cy="138499"/>
          </a:xfrm>
          <a:prstGeom prst="rect">
            <a:avLst/>
          </a:prstGeom>
          <a:noFill/>
        </p:spPr>
        <p:txBody>
          <a:bodyPr wrap="none" lIns="0" tIns="0" rIns="0" bIns="0" rtlCol="0">
            <a:spAutoFit/>
          </a:bodyPr>
          <a:lstStyle/>
          <a:p>
            <a:pPr algn="r"/>
            <a:r>
              <a:rPr lang="en-US" sz="900" b="1" spc="20" baseline="0" dirty="0">
                <a:solidFill>
                  <a:schemeClr val="tx1"/>
                </a:solidFill>
                <a:latin typeface="Arial" panose="020B0604020202020204" pitchFamily="34" charset="0"/>
                <a:cs typeface="Arial" panose="020B0604020202020204" pitchFamily="34" charset="0"/>
              </a:rPr>
              <a:t>NON-CONFIDENTIAL</a:t>
            </a:r>
          </a:p>
        </p:txBody>
      </p:sp>
    </p:spTree>
    <p:extLst>
      <p:ext uri="{BB962C8B-B14F-4D97-AF65-F5344CB8AC3E}">
        <p14:creationId xmlns:p14="http://schemas.microsoft.com/office/powerpoint/2010/main" val="25853243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age 2-Column – NON-CONFIDENTIAL">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EC08172-8304-E401-DF73-370779DDF8B2}"/>
              </a:ext>
            </a:extLst>
          </p:cNvPr>
          <p:cNvSpPr/>
          <p:nvPr userDrawn="1"/>
        </p:nvSpPr>
        <p:spPr>
          <a:xfrm>
            <a:off x="0" y="0"/>
            <a:ext cx="9290304" cy="1307939"/>
          </a:xfrm>
          <a:prstGeom prst="rect">
            <a:avLst/>
          </a:prstGeom>
          <a:solidFill>
            <a:srgbClr val="DB1932"/>
          </a:solidFill>
          <a:ln>
            <a:noFill/>
          </a:ln>
          <a:effectLst>
            <a:outerShdw blurRad="1016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2AAC764-2C2E-76F4-9142-4373BE8253A0}"/>
              </a:ext>
            </a:extLst>
          </p:cNvPr>
          <p:cNvPicPr>
            <a:picLocks noChangeAspect="1"/>
          </p:cNvPicPr>
          <p:nvPr userDrawn="1"/>
        </p:nvPicPr>
        <p:blipFill>
          <a:blip r:embed="rId2">
            <a:alphaModFix amt="30000"/>
            <a:extLst>
              <a:ext uri="{28A0092B-C50C-407E-A947-70E740481C1C}">
                <a14:useLocalDpi xmlns:a14="http://schemas.microsoft.com/office/drawing/2010/main" val="0"/>
              </a:ext>
            </a:extLst>
          </a:blip>
          <a:stretch>
            <a:fillRect/>
          </a:stretch>
        </p:blipFill>
        <p:spPr>
          <a:xfrm rot="10800000">
            <a:off x="7242048" y="4276600"/>
            <a:ext cx="4949952" cy="2581400"/>
          </a:xfrm>
          <a:prstGeom prst="rect">
            <a:avLst/>
          </a:prstGeom>
        </p:spPr>
      </p:pic>
      <p:pic>
        <p:nvPicPr>
          <p:cNvPr id="3" name="Picture 2">
            <a:extLst>
              <a:ext uri="{FF2B5EF4-FFF2-40B4-BE49-F238E27FC236}">
                <a16:creationId xmlns:a16="http://schemas.microsoft.com/office/drawing/2014/main" id="{F4613591-958B-F7AA-E1B3-914C391BA25F}"/>
              </a:ext>
            </a:extLst>
          </p:cNvPr>
          <p:cNvPicPr>
            <a:picLocks noChangeAspect="1"/>
          </p:cNvPicPr>
          <p:nvPr userDrawn="1"/>
        </p:nvPicPr>
        <p:blipFill>
          <a:blip r:embed="rId3"/>
          <a:stretch>
            <a:fillRect/>
          </a:stretch>
        </p:blipFill>
        <p:spPr>
          <a:xfrm>
            <a:off x="9667023" y="486938"/>
            <a:ext cx="2257757" cy="821002"/>
          </a:xfrm>
          <a:prstGeom prst="rect">
            <a:avLst/>
          </a:prstGeom>
        </p:spPr>
      </p:pic>
      <p:sp>
        <p:nvSpPr>
          <p:cNvPr id="6" name="Content Placeholder 2">
            <a:extLst>
              <a:ext uri="{FF2B5EF4-FFF2-40B4-BE49-F238E27FC236}">
                <a16:creationId xmlns:a16="http://schemas.microsoft.com/office/drawing/2014/main" id="{3709CBA8-8FA5-E2AB-51C9-8379F3B7B775}"/>
              </a:ext>
            </a:extLst>
          </p:cNvPr>
          <p:cNvSpPr>
            <a:spLocks noGrp="1"/>
          </p:cNvSpPr>
          <p:nvPr>
            <p:ph sz="half" idx="1"/>
          </p:nvPr>
        </p:nvSpPr>
        <p:spPr>
          <a:xfrm>
            <a:off x="520390" y="1545390"/>
            <a:ext cx="5499410" cy="4825673"/>
          </a:xfrm>
        </p:spPr>
        <p:txBody>
          <a:bodyPr tIns="0" bIns="0"/>
          <a:lstStyle>
            <a:lvl1pPr marL="228600" indent="-228600">
              <a:buClr>
                <a:srgbClr val="FEC652"/>
              </a:buClr>
              <a:buFont typeface="Wingdings" pitchFamily="2" charset="2"/>
              <a:buChar char="§"/>
              <a:defRPr/>
            </a:lvl1pPr>
            <a:lvl2pPr marL="685800" indent="-228600">
              <a:buClr>
                <a:srgbClr val="FEC652"/>
              </a:buClr>
              <a:buFont typeface="Wingdings" pitchFamily="2" charset="2"/>
              <a:buChar char="§"/>
              <a:defRPr/>
            </a:lvl2pPr>
            <a:lvl3pPr marL="1143000" indent="-228600">
              <a:buClr>
                <a:srgbClr val="FEC652"/>
              </a:buClr>
              <a:buFont typeface="Wingdings" pitchFamily="2" charset="2"/>
              <a:buChar char="§"/>
              <a:defRPr/>
            </a:lvl3pPr>
            <a:lvl4pPr marL="1600200" indent="-228600">
              <a:buClr>
                <a:srgbClr val="FEC652"/>
              </a:buClr>
              <a:buFont typeface="Wingdings" pitchFamily="2" charset="2"/>
              <a:buChar char="§"/>
              <a:defRPr/>
            </a:lvl4pPr>
            <a:lvl5pPr marL="2057400" indent="-228600">
              <a:buClr>
                <a:srgbClr val="FEC652"/>
              </a:buClr>
              <a:buFont typeface="Wingdings"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3">
            <a:extLst>
              <a:ext uri="{FF2B5EF4-FFF2-40B4-BE49-F238E27FC236}">
                <a16:creationId xmlns:a16="http://schemas.microsoft.com/office/drawing/2014/main" id="{F3748120-3676-87BC-3193-15575C64E27B}"/>
              </a:ext>
            </a:extLst>
          </p:cNvPr>
          <p:cNvSpPr>
            <a:spLocks noGrp="1"/>
          </p:cNvSpPr>
          <p:nvPr>
            <p:ph sz="half" idx="2"/>
          </p:nvPr>
        </p:nvSpPr>
        <p:spPr>
          <a:xfrm>
            <a:off x="6172199" y="1545390"/>
            <a:ext cx="5499409" cy="4825673"/>
          </a:xfrm>
        </p:spPr>
        <p:txBody>
          <a:bodyPr tIns="0" bIns="0"/>
          <a:lstStyle>
            <a:lvl1pPr marL="228600" indent="-228600">
              <a:buClr>
                <a:srgbClr val="FEC652"/>
              </a:buClr>
              <a:buFont typeface="Wingdings" pitchFamily="2" charset="2"/>
              <a:buChar char="§"/>
              <a:defRPr/>
            </a:lvl1pPr>
            <a:lvl2pPr marL="685800" indent="-228600">
              <a:buClr>
                <a:srgbClr val="FEC652"/>
              </a:buClr>
              <a:buFont typeface="Wingdings" pitchFamily="2" charset="2"/>
              <a:buChar char="§"/>
              <a:defRPr/>
            </a:lvl2pPr>
            <a:lvl3pPr marL="1143000" indent="-228600">
              <a:buClr>
                <a:srgbClr val="FEC652"/>
              </a:buClr>
              <a:buFont typeface="Wingdings" pitchFamily="2" charset="2"/>
              <a:buChar char="§"/>
              <a:defRPr/>
            </a:lvl3pPr>
            <a:lvl4pPr marL="1600200" indent="-228600">
              <a:buClr>
                <a:srgbClr val="FEC652"/>
              </a:buClr>
              <a:buFont typeface="Wingdings" pitchFamily="2" charset="2"/>
              <a:buChar char="§"/>
              <a:defRPr/>
            </a:lvl4pPr>
            <a:lvl5pPr marL="2057400" indent="-228600">
              <a:buClr>
                <a:srgbClr val="FEC652"/>
              </a:buClr>
              <a:buFont typeface="Wingdings"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Placeholder 1">
            <a:extLst>
              <a:ext uri="{FF2B5EF4-FFF2-40B4-BE49-F238E27FC236}">
                <a16:creationId xmlns:a16="http://schemas.microsoft.com/office/drawing/2014/main" id="{21682E97-C601-49A9-A29E-BDF36E13AED9}"/>
              </a:ext>
            </a:extLst>
          </p:cNvPr>
          <p:cNvSpPr>
            <a:spLocks noGrp="1"/>
          </p:cNvSpPr>
          <p:nvPr>
            <p:ph type="title" hasCustomPrompt="1"/>
          </p:nvPr>
        </p:nvSpPr>
        <p:spPr>
          <a:xfrm>
            <a:off x="520390" y="118872"/>
            <a:ext cx="8704633" cy="1179922"/>
          </a:xfrm>
          <a:prstGeom prst="rect">
            <a:avLst/>
          </a:prstGeom>
        </p:spPr>
        <p:txBody>
          <a:bodyPr vert="horz" lIns="0" tIns="0" rIns="0" bIns="0" rtlCol="0" anchor="ctr">
            <a:normAutofit/>
          </a:bodyPr>
          <a:lstStyle>
            <a:lvl1pPr>
              <a:defRPr sz="3600" b="1">
                <a:effectLst>
                  <a:outerShdw blurRad="63500" dist="63500" dir="2700000" algn="tl" rotWithShape="0">
                    <a:prstClr val="black">
                      <a:alpha val="40000"/>
                    </a:prstClr>
                  </a:outerShdw>
                </a:effectLst>
              </a:defRPr>
            </a:lvl1pPr>
          </a:lstStyle>
          <a:p>
            <a:r>
              <a:rPr lang="en-US" dirty="0"/>
              <a:t>Click to edit master title style</a:t>
            </a:r>
          </a:p>
        </p:txBody>
      </p:sp>
      <p:pic>
        <p:nvPicPr>
          <p:cNvPr id="9" name="Picture 8" descr="Logo&#10;&#10;Description automatically generated with medium confidence">
            <a:extLst>
              <a:ext uri="{FF2B5EF4-FFF2-40B4-BE49-F238E27FC236}">
                <a16:creationId xmlns:a16="http://schemas.microsoft.com/office/drawing/2014/main" id="{99CA8D0F-389F-C0E3-30B6-E4B481DD3FCE}"/>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9818" t="39556" r="9131" b="40800"/>
          <a:stretch/>
        </p:blipFill>
        <p:spPr>
          <a:xfrm>
            <a:off x="164592" y="6242277"/>
            <a:ext cx="2779776" cy="520620"/>
          </a:xfrm>
          <a:prstGeom prst="rect">
            <a:avLst/>
          </a:prstGeom>
        </p:spPr>
      </p:pic>
      <p:sp>
        <p:nvSpPr>
          <p:cNvPr id="10" name="TextBox 9">
            <a:extLst>
              <a:ext uri="{FF2B5EF4-FFF2-40B4-BE49-F238E27FC236}">
                <a16:creationId xmlns:a16="http://schemas.microsoft.com/office/drawing/2014/main" id="{84419990-95B3-6734-3EE2-F0D1D48C561E}"/>
              </a:ext>
            </a:extLst>
          </p:cNvPr>
          <p:cNvSpPr txBox="1"/>
          <p:nvPr userDrawn="1"/>
        </p:nvSpPr>
        <p:spPr>
          <a:xfrm>
            <a:off x="10729580" y="6571257"/>
            <a:ext cx="1195200" cy="138499"/>
          </a:xfrm>
          <a:prstGeom prst="rect">
            <a:avLst/>
          </a:prstGeom>
          <a:noFill/>
        </p:spPr>
        <p:txBody>
          <a:bodyPr wrap="none" lIns="0" tIns="0" rIns="0" bIns="0" rtlCol="0">
            <a:spAutoFit/>
          </a:bodyPr>
          <a:lstStyle/>
          <a:p>
            <a:pPr algn="r"/>
            <a:r>
              <a:rPr lang="en-US" sz="900" b="1" spc="20" baseline="0" dirty="0">
                <a:solidFill>
                  <a:schemeClr val="tx1"/>
                </a:solidFill>
                <a:latin typeface="Arial" panose="020B0604020202020204" pitchFamily="34" charset="0"/>
                <a:cs typeface="Arial" panose="020B0604020202020204" pitchFamily="34" charset="0"/>
              </a:rPr>
              <a:t>NON-CONFIDENTIAL</a:t>
            </a:r>
          </a:p>
        </p:txBody>
      </p:sp>
    </p:spTree>
    <p:extLst>
      <p:ext uri="{BB962C8B-B14F-4D97-AF65-F5344CB8AC3E}">
        <p14:creationId xmlns:p14="http://schemas.microsoft.com/office/powerpoint/2010/main" val="40435533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over Page - Red">
    <p:bg>
      <p:bgPr>
        <a:gradFill>
          <a:gsLst>
            <a:gs pos="0">
              <a:srgbClr val="DB1932"/>
            </a:gs>
            <a:gs pos="100000">
              <a:srgbClr val="912328"/>
            </a:gs>
          </a:gsLst>
          <a:lin ang="0" scaled="0"/>
        </a:gra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4436DA4-F9BA-9B4B-5F56-7DB4BBDC28D9}"/>
              </a:ext>
            </a:extLst>
          </p:cNvPr>
          <p:cNvSpPr/>
          <p:nvPr userDrawn="1"/>
        </p:nvSpPr>
        <p:spPr>
          <a:xfrm>
            <a:off x="0" y="6085840"/>
            <a:ext cx="12192000" cy="772160"/>
          </a:xfrm>
          <a:prstGeom prst="rect">
            <a:avLst/>
          </a:prstGeom>
          <a:gradFill>
            <a:gsLst>
              <a:gs pos="30000">
                <a:srgbClr val="FEC652"/>
              </a:gs>
              <a:gs pos="100000">
                <a:srgbClr val="FEC652">
                  <a:alpha val="35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8C9234D4-E438-57B7-4116-2276ECB5AA1D}"/>
              </a:ext>
            </a:extLst>
          </p:cNvPr>
          <p:cNvPicPr>
            <a:picLocks noChangeAspect="1"/>
          </p:cNvPicPr>
          <p:nvPr userDrawn="1"/>
        </p:nvPicPr>
        <p:blipFill>
          <a:blip r:embed="rId2">
            <a:alphaModFix amt="70000"/>
            <a:extLst>
              <a:ext uri="{28A0092B-C50C-407E-A947-70E740481C1C}">
                <a14:useLocalDpi xmlns:a14="http://schemas.microsoft.com/office/drawing/2010/main" val="0"/>
              </a:ext>
            </a:extLst>
          </a:blip>
          <a:srcRect/>
          <a:stretch/>
        </p:blipFill>
        <p:spPr>
          <a:xfrm flipH="1">
            <a:off x="2431385" y="1"/>
            <a:ext cx="9760613" cy="5090160"/>
          </a:xfrm>
          <a:prstGeom prst="rect">
            <a:avLst/>
          </a:prstGeom>
        </p:spPr>
      </p:pic>
      <p:sp>
        <p:nvSpPr>
          <p:cNvPr id="9" name="Content Placeholder 2">
            <a:extLst>
              <a:ext uri="{FF2B5EF4-FFF2-40B4-BE49-F238E27FC236}">
                <a16:creationId xmlns:a16="http://schemas.microsoft.com/office/drawing/2014/main" id="{D726A28C-DD63-C277-A15B-15FB58C39E98}"/>
              </a:ext>
            </a:extLst>
          </p:cNvPr>
          <p:cNvSpPr>
            <a:spLocks noGrp="1"/>
          </p:cNvSpPr>
          <p:nvPr>
            <p:ph idx="1"/>
          </p:nvPr>
        </p:nvSpPr>
        <p:spPr>
          <a:xfrm>
            <a:off x="853827" y="6350295"/>
            <a:ext cx="11143786" cy="308413"/>
          </a:xfrm>
        </p:spPr>
        <p:txBody>
          <a:bodyPr lIns="0" tIns="0" rIns="0" bIns="0">
            <a:normAutofit/>
          </a:bodyPr>
          <a:lstStyle>
            <a:lvl1pPr marL="0" indent="0">
              <a:buClr>
                <a:srgbClr val="FEC652"/>
              </a:buClr>
              <a:buFont typeface="Wingdings" pitchFamily="2" charset="2"/>
              <a:buNone/>
              <a:defRPr sz="1800" b="1" i="0">
                <a:latin typeface="Arial" panose="020B0604020202020204" pitchFamily="34" charset="0"/>
                <a:cs typeface="Arial" panose="020B0604020202020204" pitchFamily="34" charset="0"/>
              </a:defRPr>
            </a:lvl1pPr>
            <a:lvl2pPr marL="457200" indent="0">
              <a:buClr>
                <a:srgbClr val="FEC652"/>
              </a:buClr>
              <a:buFont typeface="Wingdings" pitchFamily="2" charset="2"/>
              <a:buNone/>
              <a:defRPr b="1" i="0">
                <a:latin typeface="Helvetica" pitchFamily="2" charset="0"/>
              </a:defRPr>
            </a:lvl2pPr>
            <a:lvl3pPr marL="914400" indent="0">
              <a:buClr>
                <a:srgbClr val="FEC652"/>
              </a:buClr>
              <a:buFont typeface="Wingdings" pitchFamily="2" charset="2"/>
              <a:buNone/>
              <a:defRPr b="1" i="0">
                <a:latin typeface="Helvetica" pitchFamily="2" charset="0"/>
              </a:defRPr>
            </a:lvl3pPr>
            <a:lvl4pPr marL="1371600" indent="0">
              <a:buClr>
                <a:srgbClr val="FEC652"/>
              </a:buClr>
              <a:buFont typeface="Wingdings" pitchFamily="2" charset="2"/>
              <a:buNone/>
              <a:defRPr b="1" i="0">
                <a:latin typeface="Helvetica" pitchFamily="2" charset="0"/>
              </a:defRPr>
            </a:lvl4pPr>
            <a:lvl5pPr marL="1828800" indent="0">
              <a:buClr>
                <a:srgbClr val="FEC652"/>
              </a:buClr>
              <a:buFont typeface="Wingdings" pitchFamily="2" charset="2"/>
              <a:buNone/>
              <a:defRPr b="1" i="0">
                <a:latin typeface="Helvetica" pitchFamily="2" charset="0"/>
              </a:defRPr>
            </a:lvl5pPr>
          </a:lstStyle>
          <a:p>
            <a:pPr lvl="0"/>
            <a:r>
              <a:rPr lang="en-US" dirty="0"/>
              <a:t>Click to edit Master text styles</a:t>
            </a:r>
          </a:p>
        </p:txBody>
      </p:sp>
      <p:sp>
        <p:nvSpPr>
          <p:cNvPr id="10" name="Title Placeholder 1">
            <a:extLst>
              <a:ext uri="{FF2B5EF4-FFF2-40B4-BE49-F238E27FC236}">
                <a16:creationId xmlns:a16="http://schemas.microsoft.com/office/drawing/2014/main" id="{B0814915-4A00-0DEC-BF82-4DEF633C551D}"/>
              </a:ext>
            </a:extLst>
          </p:cNvPr>
          <p:cNvSpPr>
            <a:spLocks noGrp="1"/>
          </p:cNvSpPr>
          <p:nvPr>
            <p:ph type="title" hasCustomPrompt="1"/>
          </p:nvPr>
        </p:nvSpPr>
        <p:spPr>
          <a:xfrm>
            <a:off x="477649" y="2545081"/>
            <a:ext cx="11143786" cy="1926492"/>
          </a:xfrm>
          <a:prstGeom prst="rect">
            <a:avLst/>
          </a:prstGeom>
        </p:spPr>
        <p:txBody>
          <a:bodyPr vert="horz" lIns="0" tIns="0" rIns="0" bIns="0" rtlCol="0" anchor="ctr">
            <a:normAutofit/>
          </a:bodyPr>
          <a:lstStyle>
            <a:lvl1pPr>
              <a:lnSpc>
                <a:spcPct val="100000"/>
              </a:lnSpc>
              <a:defRPr sz="3400" b="1" i="0">
                <a:effectLst>
                  <a:outerShdw blurRad="69850" dist="63500" dir="2700000" algn="tl" rotWithShape="0">
                    <a:prstClr val="black">
                      <a:alpha val="40000"/>
                    </a:prstClr>
                  </a:outerShdw>
                </a:effectLst>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0630453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Page 1-Column – NON-CONFIDENTIAL">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C02A878-BA68-D588-5BB1-15FBF131CBB5}"/>
              </a:ext>
            </a:extLst>
          </p:cNvPr>
          <p:cNvSpPr/>
          <p:nvPr userDrawn="1"/>
        </p:nvSpPr>
        <p:spPr>
          <a:xfrm>
            <a:off x="0" y="0"/>
            <a:ext cx="11664176" cy="1307939"/>
          </a:xfrm>
          <a:prstGeom prst="rect">
            <a:avLst/>
          </a:prstGeom>
          <a:solidFill>
            <a:srgbClr val="DB1932"/>
          </a:solidFill>
          <a:ln>
            <a:noFill/>
          </a:ln>
          <a:effectLst>
            <a:outerShdw blurRad="1016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2692949C-BB43-8331-FB5B-ACB232104362}"/>
              </a:ext>
            </a:extLst>
          </p:cNvPr>
          <p:cNvPicPr>
            <a:picLocks noChangeAspect="1"/>
          </p:cNvPicPr>
          <p:nvPr userDrawn="1"/>
        </p:nvPicPr>
        <p:blipFill>
          <a:blip r:embed="rId2">
            <a:alphaModFix amt="30000"/>
            <a:extLst>
              <a:ext uri="{28A0092B-C50C-407E-A947-70E740481C1C}">
                <a14:useLocalDpi xmlns:a14="http://schemas.microsoft.com/office/drawing/2010/main" val="0"/>
              </a:ext>
            </a:extLst>
          </a:blip>
          <a:stretch>
            <a:fillRect/>
          </a:stretch>
        </p:blipFill>
        <p:spPr>
          <a:xfrm rot="10800000">
            <a:off x="7242048" y="4276600"/>
            <a:ext cx="4949952" cy="2581400"/>
          </a:xfrm>
          <a:prstGeom prst="rect">
            <a:avLst/>
          </a:prstGeom>
        </p:spPr>
      </p:pic>
      <p:sp>
        <p:nvSpPr>
          <p:cNvPr id="3" name="Content Placeholder 2">
            <a:extLst>
              <a:ext uri="{FF2B5EF4-FFF2-40B4-BE49-F238E27FC236}">
                <a16:creationId xmlns:a16="http://schemas.microsoft.com/office/drawing/2014/main" id="{82448877-44C3-4986-AC7C-B671E7C8F037}"/>
              </a:ext>
            </a:extLst>
          </p:cNvPr>
          <p:cNvSpPr>
            <a:spLocks noGrp="1"/>
          </p:cNvSpPr>
          <p:nvPr>
            <p:ph idx="1"/>
          </p:nvPr>
        </p:nvSpPr>
        <p:spPr/>
        <p:txBody>
          <a:bodyPr lIns="0" tIns="0" rIns="0" bIns="0"/>
          <a:lstStyle>
            <a:lvl1pPr marL="228600" indent="-228600">
              <a:buClr>
                <a:srgbClr val="FEC652"/>
              </a:buClr>
              <a:buFont typeface="Wingdings" pitchFamily="2" charset="2"/>
              <a:buChar char="§"/>
              <a:defRPr b="0" i="0">
                <a:latin typeface="Arial" panose="020B0604020202020204" pitchFamily="34" charset="0"/>
                <a:cs typeface="Arial" panose="020B0604020202020204" pitchFamily="34" charset="0"/>
              </a:defRPr>
            </a:lvl1pPr>
            <a:lvl2pPr marL="685800" indent="-228600">
              <a:buClr>
                <a:srgbClr val="FEC652"/>
              </a:buClr>
              <a:buFont typeface="Wingdings" pitchFamily="2" charset="2"/>
              <a:buChar char="§"/>
              <a:defRPr b="0" i="0">
                <a:latin typeface="Arial" panose="020B0604020202020204" pitchFamily="34" charset="0"/>
                <a:cs typeface="Arial" panose="020B0604020202020204" pitchFamily="34" charset="0"/>
              </a:defRPr>
            </a:lvl2pPr>
            <a:lvl3pPr marL="1143000" indent="-228600">
              <a:buClr>
                <a:srgbClr val="FEC652"/>
              </a:buClr>
              <a:buFont typeface="Wingdings" pitchFamily="2" charset="2"/>
              <a:buChar char="§"/>
              <a:defRPr b="0" i="0">
                <a:latin typeface="Arial" panose="020B0604020202020204" pitchFamily="34" charset="0"/>
                <a:cs typeface="Arial" panose="020B0604020202020204" pitchFamily="34" charset="0"/>
              </a:defRPr>
            </a:lvl3pPr>
            <a:lvl4pPr marL="1600200" indent="-228600">
              <a:buClr>
                <a:srgbClr val="FEC652"/>
              </a:buClr>
              <a:buFont typeface="Wingdings" pitchFamily="2" charset="2"/>
              <a:buChar char="§"/>
              <a:defRPr b="0" i="0">
                <a:latin typeface="Arial" panose="020B0604020202020204" pitchFamily="34" charset="0"/>
                <a:cs typeface="Arial" panose="020B0604020202020204" pitchFamily="34" charset="0"/>
              </a:defRPr>
            </a:lvl4pPr>
            <a:lvl5pPr marL="2057400" indent="-228600">
              <a:buClr>
                <a:srgbClr val="FEC652"/>
              </a:buClr>
              <a:buFont typeface="Wingdings" pitchFamily="2" charset="2"/>
              <a:buChar char="§"/>
              <a:defRPr b="0" i="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Placeholder 1">
            <a:extLst>
              <a:ext uri="{FF2B5EF4-FFF2-40B4-BE49-F238E27FC236}">
                <a16:creationId xmlns:a16="http://schemas.microsoft.com/office/drawing/2014/main" id="{5A54199B-2068-DBA1-76DF-4C21AE4A741E}"/>
              </a:ext>
            </a:extLst>
          </p:cNvPr>
          <p:cNvSpPr>
            <a:spLocks noGrp="1"/>
          </p:cNvSpPr>
          <p:nvPr>
            <p:ph type="title" hasCustomPrompt="1"/>
          </p:nvPr>
        </p:nvSpPr>
        <p:spPr>
          <a:xfrm>
            <a:off x="520390" y="118872"/>
            <a:ext cx="10938547" cy="1179922"/>
          </a:xfrm>
          <a:prstGeom prst="rect">
            <a:avLst/>
          </a:prstGeom>
        </p:spPr>
        <p:txBody>
          <a:bodyPr vert="horz" lIns="0" tIns="0" rIns="0" bIns="0" rtlCol="0" anchor="ctr">
            <a:normAutofit/>
          </a:bodyPr>
          <a:lstStyle>
            <a:lvl1pPr>
              <a:defRPr sz="3600" b="1">
                <a:effectLst>
                  <a:outerShdw blurRad="69850" dist="63500" dir="2700000" algn="tl" rotWithShape="0">
                    <a:prstClr val="black">
                      <a:alpha val="40000"/>
                    </a:prstClr>
                  </a:outerShdw>
                </a:effectLst>
              </a:defRPr>
            </a:lvl1pPr>
          </a:lstStyle>
          <a:p>
            <a:r>
              <a:rPr lang="en-US" dirty="0"/>
              <a:t>Click to edit master title style</a:t>
            </a:r>
          </a:p>
        </p:txBody>
      </p:sp>
      <p:pic>
        <p:nvPicPr>
          <p:cNvPr id="5" name="Picture 4" descr="Logo&#10;&#10;Description automatically generated with medium confidence">
            <a:extLst>
              <a:ext uri="{FF2B5EF4-FFF2-40B4-BE49-F238E27FC236}">
                <a16:creationId xmlns:a16="http://schemas.microsoft.com/office/drawing/2014/main" id="{D33C5D36-F3F0-FD07-AEAE-3FA452EEE4E8}"/>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9818" t="39556" r="9131" b="40800"/>
          <a:stretch/>
        </p:blipFill>
        <p:spPr>
          <a:xfrm>
            <a:off x="164592" y="6242277"/>
            <a:ext cx="2779776" cy="520620"/>
          </a:xfrm>
          <a:prstGeom prst="rect">
            <a:avLst/>
          </a:prstGeom>
        </p:spPr>
      </p:pic>
    </p:spTree>
    <p:extLst>
      <p:ext uri="{BB962C8B-B14F-4D97-AF65-F5344CB8AC3E}">
        <p14:creationId xmlns:p14="http://schemas.microsoft.com/office/powerpoint/2010/main" val="36402150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Cover Page - Red">
    <p:bg>
      <p:bgPr>
        <a:gradFill>
          <a:gsLst>
            <a:gs pos="0">
              <a:srgbClr val="DB1932"/>
            </a:gs>
            <a:gs pos="100000">
              <a:srgbClr val="912328"/>
            </a:gs>
          </a:gsLst>
          <a:lin ang="0" scaled="0"/>
        </a:gra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4436DA4-F9BA-9B4B-5F56-7DB4BBDC28D9}"/>
              </a:ext>
            </a:extLst>
          </p:cNvPr>
          <p:cNvSpPr/>
          <p:nvPr userDrawn="1"/>
        </p:nvSpPr>
        <p:spPr>
          <a:xfrm>
            <a:off x="0" y="6085840"/>
            <a:ext cx="12192000" cy="772160"/>
          </a:xfrm>
          <a:prstGeom prst="rect">
            <a:avLst/>
          </a:prstGeom>
          <a:gradFill>
            <a:gsLst>
              <a:gs pos="30000">
                <a:srgbClr val="FEC652"/>
              </a:gs>
              <a:gs pos="100000">
                <a:srgbClr val="FEC652">
                  <a:alpha val="35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8C9234D4-E438-57B7-4116-2276ECB5AA1D}"/>
              </a:ext>
            </a:extLst>
          </p:cNvPr>
          <p:cNvPicPr>
            <a:picLocks noChangeAspect="1"/>
          </p:cNvPicPr>
          <p:nvPr userDrawn="1"/>
        </p:nvPicPr>
        <p:blipFill>
          <a:blip r:embed="rId2">
            <a:alphaModFix amt="70000"/>
            <a:extLst>
              <a:ext uri="{28A0092B-C50C-407E-A947-70E740481C1C}">
                <a14:useLocalDpi xmlns:a14="http://schemas.microsoft.com/office/drawing/2010/main" val="0"/>
              </a:ext>
            </a:extLst>
          </a:blip>
          <a:srcRect/>
          <a:stretch/>
        </p:blipFill>
        <p:spPr>
          <a:xfrm flipH="1">
            <a:off x="5238749" y="1"/>
            <a:ext cx="6953248" cy="4371974"/>
          </a:xfrm>
          <a:prstGeom prst="rect">
            <a:avLst/>
          </a:prstGeom>
        </p:spPr>
      </p:pic>
      <p:sp>
        <p:nvSpPr>
          <p:cNvPr id="9" name="Content Placeholder 2">
            <a:extLst>
              <a:ext uri="{FF2B5EF4-FFF2-40B4-BE49-F238E27FC236}">
                <a16:creationId xmlns:a16="http://schemas.microsoft.com/office/drawing/2014/main" id="{D726A28C-DD63-C277-A15B-15FB58C39E98}"/>
              </a:ext>
            </a:extLst>
          </p:cNvPr>
          <p:cNvSpPr>
            <a:spLocks noGrp="1"/>
          </p:cNvSpPr>
          <p:nvPr>
            <p:ph idx="1"/>
          </p:nvPr>
        </p:nvSpPr>
        <p:spPr>
          <a:xfrm>
            <a:off x="853827" y="6350295"/>
            <a:ext cx="11143786" cy="308413"/>
          </a:xfrm>
        </p:spPr>
        <p:txBody>
          <a:bodyPr lIns="0" tIns="0" rIns="0" bIns="0">
            <a:normAutofit/>
          </a:bodyPr>
          <a:lstStyle>
            <a:lvl1pPr marL="0" indent="0">
              <a:buClr>
                <a:srgbClr val="FEC652"/>
              </a:buClr>
              <a:buFont typeface="Wingdings" pitchFamily="2" charset="2"/>
              <a:buNone/>
              <a:defRPr sz="1800" b="1" i="0">
                <a:latin typeface="Arial" panose="020B0604020202020204" pitchFamily="34" charset="0"/>
                <a:cs typeface="Arial" panose="020B0604020202020204" pitchFamily="34" charset="0"/>
              </a:defRPr>
            </a:lvl1pPr>
            <a:lvl2pPr marL="457200" indent="0">
              <a:buClr>
                <a:srgbClr val="FEC652"/>
              </a:buClr>
              <a:buFont typeface="Wingdings" pitchFamily="2" charset="2"/>
              <a:buNone/>
              <a:defRPr b="1" i="0">
                <a:latin typeface="Helvetica" pitchFamily="2" charset="0"/>
              </a:defRPr>
            </a:lvl2pPr>
            <a:lvl3pPr marL="914400" indent="0">
              <a:buClr>
                <a:srgbClr val="FEC652"/>
              </a:buClr>
              <a:buFont typeface="Wingdings" pitchFamily="2" charset="2"/>
              <a:buNone/>
              <a:defRPr b="1" i="0">
                <a:latin typeface="Helvetica" pitchFamily="2" charset="0"/>
              </a:defRPr>
            </a:lvl3pPr>
            <a:lvl4pPr marL="1371600" indent="0">
              <a:buClr>
                <a:srgbClr val="FEC652"/>
              </a:buClr>
              <a:buFont typeface="Wingdings" pitchFamily="2" charset="2"/>
              <a:buNone/>
              <a:defRPr b="1" i="0">
                <a:latin typeface="Helvetica" pitchFamily="2" charset="0"/>
              </a:defRPr>
            </a:lvl4pPr>
            <a:lvl5pPr marL="1828800" indent="0">
              <a:buClr>
                <a:srgbClr val="FEC652"/>
              </a:buClr>
              <a:buFont typeface="Wingdings" pitchFamily="2" charset="2"/>
              <a:buNone/>
              <a:defRPr b="1" i="0">
                <a:latin typeface="Helvetica" pitchFamily="2" charset="0"/>
              </a:defRPr>
            </a:lvl5pPr>
          </a:lstStyle>
          <a:p>
            <a:pPr lvl="0"/>
            <a:r>
              <a:rPr lang="en-US" dirty="0"/>
              <a:t>Click to edit Master text styles</a:t>
            </a:r>
          </a:p>
        </p:txBody>
      </p:sp>
      <p:sp>
        <p:nvSpPr>
          <p:cNvPr id="10" name="Title Placeholder 1">
            <a:extLst>
              <a:ext uri="{FF2B5EF4-FFF2-40B4-BE49-F238E27FC236}">
                <a16:creationId xmlns:a16="http://schemas.microsoft.com/office/drawing/2014/main" id="{B0814915-4A00-0DEC-BF82-4DEF633C551D}"/>
              </a:ext>
            </a:extLst>
          </p:cNvPr>
          <p:cNvSpPr>
            <a:spLocks noGrp="1"/>
          </p:cNvSpPr>
          <p:nvPr>
            <p:ph type="title" hasCustomPrompt="1"/>
          </p:nvPr>
        </p:nvSpPr>
        <p:spPr>
          <a:xfrm>
            <a:off x="853827" y="4118708"/>
            <a:ext cx="11143786" cy="1926492"/>
          </a:xfrm>
          <a:prstGeom prst="rect">
            <a:avLst/>
          </a:prstGeom>
        </p:spPr>
        <p:txBody>
          <a:bodyPr vert="horz" lIns="0" tIns="0" rIns="0" bIns="0" rtlCol="0" anchor="ctr">
            <a:normAutofit/>
          </a:bodyPr>
          <a:lstStyle>
            <a:lvl1pPr>
              <a:lnSpc>
                <a:spcPct val="100000"/>
              </a:lnSpc>
              <a:defRPr sz="3400" b="1" i="0">
                <a:effectLst>
                  <a:outerShdw blurRad="69850" dist="63500" dir="2700000" algn="tl" rotWithShape="0">
                    <a:prstClr val="black">
                      <a:alpha val="40000"/>
                    </a:prstClr>
                  </a:outerShdw>
                </a:effectLst>
                <a:latin typeface="Arial" panose="020B0604020202020204" pitchFamily="34" charset="0"/>
                <a:cs typeface="Arial" panose="020B0604020202020204" pitchFamily="34" charset="0"/>
              </a:defRPr>
            </a:lvl1pPr>
          </a:lstStyle>
          <a:p>
            <a:r>
              <a:rPr lang="en-US" dirty="0"/>
              <a:t>Click to edit master title style</a:t>
            </a:r>
          </a:p>
        </p:txBody>
      </p:sp>
      <p:pic>
        <p:nvPicPr>
          <p:cNvPr id="12" name="Picture 11" descr="A black and white sign with white text&#10;&#10;Description automatically generated">
            <a:extLst>
              <a:ext uri="{FF2B5EF4-FFF2-40B4-BE49-F238E27FC236}">
                <a16:creationId xmlns:a16="http://schemas.microsoft.com/office/drawing/2014/main" id="{69E192ED-5B41-6A84-4E2E-5237E0E7BD6C}"/>
              </a:ext>
            </a:extLst>
          </p:cNvPr>
          <p:cNvPicPr>
            <a:picLocks noChangeAspect="1"/>
          </p:cNvPicPr>
          <p:nvPr userDrawn="1"/>
        </p:nvPicPr>
        <p:blipFill>
          <a:blip r:embed="rId3">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634751" y="1993045"/>
            <a:ext cx="8335017" cy="1435955"/>
          </a:xfrm>
          <a:prstGeom prst="rect">
            <a:avLst/>
          </a:prstGeom>
        </p:spPr>
      </p:pic>
    </p:spTree>
    <p:extLst>
      <p:ext uri="{BB962C8B-B14F-4D97-AF65-F5344CB8AC3E}">
        <p14:creationId xmlns:p14="http://schemas.microsoft.com/office/powerpoint/2010/main" val="10633505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Page - White">
    <p:bg>
      <p:bgPr>
        <a:gradFill>
          <a:gsLst>
            <a:gs pos="0">
              <a:schemeClr val="bg1"/>
            </a:gs>
            <a:gs pos="100000">
              <a:schemeClr val="bg1">
                <a:lumMod val="95000"/>
              </a:schemeClr>
            </a:gs>
          </a:gsLst>
          <a:lin ang="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E0389B0-3E3E-6661-4D60-A35A9102B1A0}"/>
              </a:ext>
            </a:extLst>
          </p:cNvPr>
          <p:cNvSpPr/>
          <p:nvPr userDrawn="1"/>
        </p:nvSpPr>
        <p:spPr>
          <a:xfrm>
            <a:off x="0" y="6085840"/>
            <a:ext cx="12192000" cy="772160"/>
          </a:xfrm>
          <a:prstGeom prst="rect">
            <a:avLst/>
          </a:prstGeom>
          <a:gradFill>
            <a:gsLst>
              <a:gs pos="0">
                <a:srgbClr val="DB1932"/>
              </a:gs>
              <a:gs pos="100000">
                <a:srgbClr val="91232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03D08A6-24ED-CC54-A899-BE1930A98902}"/>
              </a:ext>
            </a:extLst>
          </p:cNvPr>
          <p:cNvPicPr>
            <a:picLocks noChangeAspect="1"/>
          </p:cNvPicPr>
          <p:nvPr userDrawn="1"/>
        </p:nvPicPr>
        <p:blipFill>
          <a:blip r:embed="rId2">
            <a:alphaModFix amt="45000"/>
            <a:extLst>
              <a:ext uri="{28A0092B-C50C-407E-A947-70E740481C1C}">
                <a14:useLocalDpi xmlns:a14="http://schemas.microsoft.com/office/drawing/2010/main" val="0"/>
              </a:ext>
            </a:extLst>
          </a:blip>
          <a:stretch>
            <a:fillRect/>
          </a:stretch>
        </p:blipFill>
        <p:spPr>
          <a:xfrm flipH="1">
            <a:off x="2431384" y="1"/>
            <a:ext cx="9760615" cy="5090160"/>
          </a:xfrm>
          <a:prstGeom prst="rect">
            <a:avLst/>
          </a:prstGeom>
        </p:spPr>
      </p:pic>
      <p:pic>
        <p:nvPicPr>
          <p:cNvPr id="6" name="Picture 5">
            <a:extLst>
              <a:ext uri="{FF2B5EF4-FFF2-40B4-BE49-F238E27FC236}">
                <a16:creationId xmlns:a16="http://schemas.microsoft.com/office/drawing/2014/main" id="{5C99E12F-8B9A-CE9C-6114-F34DD8F28101}"/>
              </a:ext>
            </a:extLst>
          </p:cNvPr>
          <p:cNvPicPr>
            <a:picLocks noChangeAspect="1"/>
          </p:cNvPicPr>
          <p:nvPr userDrawn="1"/>
        </p:nvPicPr>
        <p:blipFill>
          <a:blip r:embed="rId3"/>
          <a:stretch>
            <a:fillRect/>
          </a:stretch>
        </p:blipFill>
        <p:spPr>
          <a:xfrm>
            <a:off x="853827" y="1671398"/>
            <a:ext cx="3991985" cy="1451631"/>
          </a:xfrm>
          <a:prstGeom prst="rect">
            <a:avLst/>
          </a:prstGeom>
        </p:spPr>
      </p:pic>
      <p:sp>
        <p:nvSpPr>
          <p:cNvPr id="9" name="Content Placeholder 2">
            <a:extLst>
              <a:ext uri="{FF2B5EF4-FFF2-40B4-BE49-F238E27FC236}">
                <a16:creationId xmlns:a16="http://schemas.microsoft.com/office/drawing/2014/main" id="{D726A28C-DD63-C277-A15B-15FB58C39E98}"/>
              </a:ext>
            </a:extLst>
          </p:cNvPr>
          <p:cNvSpPr>
            <a:spLocks noGrp="1"/>
          </p:cNvSpPr>
          <p:nvPr>
            <p:ph idx="1"/>
          </p:nvPr>
        </p:nvSpPr>
        <p:spPr>
          <a:xfrm>
            <a:off x="853827" y="6350295"/>
            <a:ext cx="11143786" cy="308413"/>
          </a:xfrm>
        </p:spPr>
        <p:txBody>
          <a:bodyPr lIns="0" tIns="0" rIns="0" bIns="0">
            <a:normAutofit/>
          </a:bodyPr>
          <a:lstStyle>
            <a:lvl1pPr marL="0" indent="0">
              <a:buClr>
                <a:srgbClr val="FEC652"/>
              </a:buClr>
              <a:buFont typeface="Wingdings" pitchFamily="2" charset="2"/>
              <a:buNone/>
              <a:defRPr sz="1800" b="1" i="0">
                <a:solidFill>
                  <a:schemeClr val="bg1"/>
                </a:solidFill>
                <a:latin typeface="Arial" panose="020B0604020202020204" pitchFamily="34" charset="0"/>
                <a:cs typeface="Arial" panose="020B0604020202020204" pitchFamily="34" charset="0"/>
              </a:defRPr>
            </a:lvl1pPr>
            <a:lvl2pPr marL="457200" indent="0">
              <a:buClr>
                <a:srgbClr val="FEC652"/>
              </a:buClr>
              <a:buFont typeface="Wingdings" pitchFamily="2" charset="2"/>
              <a:buNone/>
              <a:defRPr b="1" i="0">
                <a:latin typeface="Helvetica" pitchFamily="2" charset="0"/>
              </a:defRPr>
            </a:lvl2pPr>
            <a:lvl3pPr marL="914400" indent="0">
              <a:buClr>
                <a:srgbClr val="FEC652"/>
              </a:buClr>
              <a:buFont typeface="Wingdings" pitchFamily="2" charset="2"/>
              <a:buNone/>
              <a:defRPr b="1" i="0">
                <a:latin typeface="Helvetica" pitchFamily="2" charset="0"/>
              </a:defRPr>
            </a:lvl3pPr>
            <a:lvl4pPr marL="1371600" indent="0">
              <a:buClr>
                <a:srgbClr val="FEC652"/>
              </a:buClr>
              <a:buFont typeface="Wingdings" pitchFamily="2" charset="2"/>
              <a:buNone/>
              <a:defRPr b="1" i="0">
                <a:latin typeface="Helvetica" pitchFamily="2" charset="0"/>
              </a:defRPr>
            </a:lvl4pPr>
            <a:lvl5pPr marL="1828800" indent="0">
              <a:buClr>
                <a:srgbClr val="FEC652"/>
              </a:buClr>
              <a:buFont typeface="Wingdings" pitchFamily="2" charset="2"/>
              <a:buNone/>
              <a:defRPr b="1" i="0">
                <a:latin typeface="Helvetica" pitchFamily="2" charset="0"/>
              </a:defRPr>
            </a:lvl5pPr>
          </a:lstStyle>
          <a:p>
            <a:pPr lvl="0"/>
            <a:r>
              <a:rPr lang="en-US" dirty="0"/>
              <a:t>Click to edit Master text styles</a:t>
            </a:r>
          </a:p>
        </p:txBody>
      </p:sp>
      <p:sp>
        <p:nvSpPr>
          <p:cNvPr id="10" name="Title Placeholder 1">
            <a:extLst>
              <a:ext uri="{FF2B5EF4-FFF2-40B4-BE49-F238E27FC236}">
                <a16:creationId xmlns:a16="http://schemas.microsoft.com/office/drawing/2014/main" id="{B0814915-4A00-0DEC-BF82-4DEF633C551D}"/>
              </a:ext>
            </a:extLst>
          </p:cNvPr>
          <p:cNvSpPr>
            <a:spLocks noGrp="1"/>
          </p:cNvSpPr>
          <p:nvPr>
            <p:ph type="title" hasCustomPrompt="1"/>
          </p:nvPr>
        </p:nvSpPr>
        <p:spPr>
          <a:xfrm>
            <a:off x="853827" y="4118708"/>
            <a:ext cx="11143786" cy="1926492"/>
          </a:xfrm>
          <a:prstGeom prst="rect">
            <a:avLst/>
          </a:prstGeom>
          <a:effectLst/>
        </p:spPr>
        <p:txBody>
          <a:bodyPr vert="horz" lIns="0" tIns="0" rIns="0" bIns="0" rtlCol="0" anchor="ctr">
            <a:normAutofit/>
          </a:bodyPr>
          <a:lstStyle>
            <a:lvl1pPr>
              <a:lnSpc>
                <a:spcPct val="100000"/>
              </a:lnSpc>
              <a:defRPr sz="3400" b="1" i="0">
                <a:solidFill>
                  <a:sysClr val="windowText" lastClr="000000"/>
                </a:solidFill>
                <a:effectLst/>
                <a:latin typeface="Arial" panose="020B0604020202020204" pitchFamily="34" charset="0"/>
                <a:cs typeface="Arial" panose="020B0604020202020204" pitchFamily="34" charset="0"/>
              </a:defRPr>
            </a:lvl1pPr>
          </a:lstStyle>
          <a:p>
            <a:r>
              <a:rPr lang="en-US" dirty="0"/>
              <a:t>Click to edit master title style</a:t>
            </a:r>
          </a:p>
        </p:txBody>
      </p:sp>
      <p:pic>
        <p:nvPicPr>
          <p:cNvPr id="2" name="Picture 1">
            <a:extLst>
              <a:ext uri="{FF2B5EF4-FFF2-40B4-BE49-F238E27FC236}">
                <a16:creationId xmlns:a16="http://schemas.microsoft.com/office/drawing/2014/main" id="{5D418E60-EB90-F991-8B2F-006E72B154D0}"/>
              </a:ext>
            </a:extLst>
          </p:cNvPr>
          <p:cNvPicPr>
            <a:picLocks noChangeAspect="1"/>
          </p:cNvPicPr>
          <p:nvPr userDrawn="1"/>
        </p:nvPicPr>
        <p:blipFill rotWithShape="1">
          <a:blip r:embed="rId4"/>
          <a:srcRect b="33193"/>
          <a:stretch/>
        </p:blipFill>
        <p:spPr>
          <a:xfrm>
            <a:off x="253459" y="3313195"/>
            <a:ext cx="5192720" cy="523462"/>
          </a:xfrm>
          <a:prstGeom prst="rect">
            <a:avLst/>
          </a:prstGeom>
        </p:spPr>
      </p:pic>
    </p:spTree>
    <p:extLst>
      <p:ext uri="{BB962C8B-B14F-4D97-AF65-F5344CB8AC3E}">
        <p14:creationId xmlns:p14="http://schemas.microsoft.com/office/powerpoint/2010/main" val="3468111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ver Page - White">
    <p:bg>
      <p:bgPr>
        <a:gradFill>
          <a:gsLst>
            <a:gs pos="0">
              <a:schemeClr val="bg1"/>
            </a:gs>
            <a:gs pos="100000">
              <a:schemeClr val="bg1">
                <a:lumMod val="95000"/>
              </a:schemeClr>
            </a:gs>
          </a:gsLst>
          <a:lin ang="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E0389B0-3E3E-6661-4D60-A35A9102B1A0}"/>
              </a:ext>
            </a:extLst>
          </p:cNvPr>
          <p:cNvSpPr/>
          <p:nvPr userDrawn="1"/>
        </p:nvSpPr>
        <p:spPr>
          <a:xfrm>
            <a:off x="0" y="6085840"/>
            <a:ext cx="12192000" cy="772160"/>
          </a:xfrm>
          <a:prstGeom prst="rect">
            <a:avLst/>
          </a:prstGeom>
          <a:gradFill>
            <a:gsLst>
              <a:gs pos="0">
                <a:srgbClr val="DB1932"/>
              </a:gs>
              <a:gs pos="100000">
                <a:srgbClr val="91232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03D08A6-24ED-CC54-A899-BE1930A98902}"/>
              </a:ext>
            </a:extLst>
          </p:cNvPr>
          <p:cNvPicPr>
            <a:picLocks noChangeAspect="1"/>
          </p:cNvPicPr>
          <p:nvPr userDrawn="1"/>
        </p:nvPicPr>
        <p:blipFill>
          <a:blip r:embed="rId2">
            <a:alphaModFix amt="45000"/>
            <a:extLst>
              <a:ext uri="{28A0092B-C50C-407E-A947-70E740481C1C}">
                <a14:useLocalDpi xmlns:a14="http://schemas.microsoft.com/office/drawing/2010/main" val="0"/>
              </a:ext>
            </a:extLst>
          </a:blip>
          <a:stretch>
            <a:fillRect/>
          </a:stretch>
        </p:blipFill>
        <p:spPr>
          <a:xfrm flipH="1">
            <a:off x="4978398" y="1"/>
            <a:ext cx="7213599" cy="4387272"/>
          </a:xfrm>
          <a:prstGeom prst="rect">
            <a:avLst/>
          </a:prstGeom>
        </p:spPr>
      </p:pic>
      <p:sp>
        <p:nvSpPr>
          <p:cNvPr id="9" name="Content Placeholder 2">
            <a:extLst>
              <a:ext uri="{FF2B5EF4-FFF2-40B4-BE49-F238E27FC236}">
                <a16:creationId xmlns:a16="http://schemas.microsoft.com/office/drawing/2014/main" id="{D726A28C-DD63-C277-A15B-15FB58C39E98}"/>
              </a:ext>
            </a:extLst>
          </p:cNvPr>
          <p:cNvSpPr>
            <a:spLocks noGrp="1"/>
          </p:cNvSpPr>
          <p:nvPr>
            <p:ph idx="1"/>
          </p:nvPr>
        </p:nvSpPr>
        <p:spPr>
          <a:xfrm>
            <a:off x="853827" y="6350295"/>
            <a:ext cx="11143786" cy="308413"/>
          </a:xfrm>
        </p:spPr>
        <p:txBody>
          <a:bodyPr lIns="0" tIns="0" rIns="0" bIns="0">
            <a:normAutofit/>
          </a:bodyPr>
          <a:lstStyle>
            <a:lvl1pPr marL="0" indent="0">
              <a:buClr>
                <a:srgbClr val="FEC652"/>
              </a:buClr>
              <a:buFont typeface="Wingdings" pitchFamily="2" charset="2"/>
              <a:buNone/>
              <a:defRPr sz="1800" b="1" i="0">
                <a:solidFill>
                  <a:schemeClr val="bg1"/>
                </a:solidFill>
                <a:latin typeface="Arial" panose="020B0604020202020204" pitchFamily="34" charset="0"/>
                <a:cs typeface="Arial" panose="020B0604020202020204" pitchFamily="34" charset="0"/>
              </a:defRPr>
            </a:lvl1pPr>
            <a:lvl2pPr marL="457200" indent="0">
              <a:buClr>
                <a:srgbClr val="FEC652"/>
              </a:buClr>
              <a:buFont typeface="Wingdings" pitchFamily="2" charset="2"/>
              <a:buNone/>
              <a:defRPr b="1" i="0">
                <a:latin typeface="Helvetica" pitchFamily="2" charset="0"/>
              </a:defRPr>
            </a:lvl2pPr>
            <a:lvl3pPr marL="914400" indent="0">
              <a:buClr>
                <a:srgbClr val="FEC652"/>
              </a:buClr>
              <a:buFont typeface="Wingdings" pitchFamily="2" charset="2"/>
              <a:buNone/>
              <a:defRPr b="1" i="0">
                <a:latin typeface="Helvetica" pitchFamily="2" charset="0"/>
              </a:defRPr>
            </a:lvl3pPr>
            <a:lvl4pPr marL="1371600" indent="0">
              <a:buClr>
                <a:srgbClr val="FEC652"/>
              </a:buClr>
              <a:buFont typeface="Wingdings" pitchFamily="2" charset="2"/>
              <a:buNone/>
              <a:defRPr b="1" i="0">
                <a:latin typeface="Helvetica" pitchFamily="2" charset="0"/>
              </a:defRPr>
            </a:lvl4pPr>
            <a:lvl5pPr marL="1828800" indent="0">
              <a:buClr>
                <a:srgbClr val="FEC652"/>
              </a:buClr>
              <a:buFont typeface="Wingdings" pitchFamily="2" charset="2"/>
              <a:buNone/>
              <a:defRPr b="1" i="0">
                <a:latin typeface="Helvetica" pitchFamily="2" charset="0"/>
              </a:defRPr>
            </a:lvl5pPr>
          </a:lstStyle>
          <a:p>
            <a:pPr lvl="0"/>
            <a:r>
              <a:rPr lang="en-US" dirty="0"/>
              <a:t>Click to edit Master text styles</a:t>
            </a:r>
          </a:p>
        </p:txBody>
      </p:sp>
      <p:sp>
        <p:nvSpPr>
          <p:cNvPr id="10" name="Title Placeholder 1">
            <a:extLst>
              <a:ext uri="{FF2B5EF4-FFF2-40B4-BE49-F238E27FC236}">
                <a16:creationId xmlns:a16="http://schemas.microsoft.com/office/drawing/2014/main" id="{B0814915-4A00-0DEC-BF82-4DEF633C551D}"/>
              </a:ext>
            </a:extLst>
          </p:cNvPr>
          <p:cNvSpPr>
            <a:spLocks noGrp="1"/>
          </p:cNvSpPr>
          <p:nvPr>
            <p:ph type="title" hasCustomPrompt="1"/>
          </p:nvPr>
        </p:nvSpPr>
        <p:spPr>
          <a:xfrm>
            <a:off x="853827" y="4118708"/>
            <a:ext cx="11143786" cy="1926492"/>
          </a:xfrm>
          <a:prstGeom prst="rect">
            <a:avLst/>
          </a:prstGeom>
          <a:effectLst/>
        </p:spPr>
        <p:txBody>
          <a:bodyPr vert="horz" lIns="0" tIns="0" rIns="0" bIns="0" rtlCol="0" anchor="ctr">
            <a:normAutofit/>
          </a:bodyPr>
          <a:lstStyle>
            <a:lvl1pPr>
              <a:lnSpc>
                <a:spcPct val="100000"/>
              </a:lnSpc>
              <a:defRPr sz="3400" b="1" i="0">
                <a:solidFill>
                  <a:sysClr val="windowText" lastClr="000000"/>
                </a:solidFill>
                <a:effectLst/>
                <a:latin typeface="Arial" panose="020B0604020202020204" pitchFamily="34" charset="0"/>
                <a:cs typeface="Arial" panose="020B0604020202020204" pitchFamily="34" charset="0"/>
              </a:defRPr>
            </a:lvl1pPr>
          </a:lstStyle>
          <a:p>
            <a:r>
              <a:rPr lang="en-US" dirty="0"/>
              <a:t>Click to edit master title style</a:t>
            </a:r>
          </a:p>
        </p:txBody>
      </p:sp>
      <p:pic>
        <p:nvPicPr>
          <p:cNvPr id="8" name="Picture 7">
            <a:extLst>
              <a:ext uri="{FF2B5EF4-FFF2-40B4-BE49-F238E27FC236}">
                <a16:creationId xmlns:a16="http://schemas.microsoft.com/office/drawing/2014/main" id="{6D5AD90A-4599-8876-08D0-DA4C5FD52F0C}"/>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554182" y="2104095"/>
            <a:ext cx="7878618" cy="1463450"/>
          </a:xfrm>
          <a:prstGeom prst="rect">
            <a:avLst/>
          </a:prstGeom>
        </p:spPr>
      </p:pic>
    </p:spTree>
    <p:extLst>
      <p:ext uri="{BB962C8B-B14F-4D97-AF65-F5344CB8AC3E}">
        <p14:creationId xmlns:p14="http://schemas.microsoft.com/office/powerpoint/2010/main" val="35653444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over Page - White">
    <p:bg>
      <p:bgPr>
        <a:gradFill>
          <a:gsLst>
            <a:gs pos="0">
              <a:schemeClr val="bg1"/>
            </a:gs>
            <a:gs pos="100000">
              <a:schemeClr val="bg1">
                <a:lumMod val="95000"/>
              </a:schemeClr>
            </a:gs>
          </a:gsLst>
          <a:lin ang="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E0389B0-3E3E-6661-4D60-A35A9102B1A0}"/>
              </a:ext>
            </a:extLst>
          </p:cNvPr>
          <p:cNvSpPr/>
          <p:nvPr userDrawn="1"/>
        </p:nvSpPr>
        <p:spPr>
          <a:xfrm>
            <a:off x="0" y="6085840"/>
            <a:ext cx="12192000" cy="772160"/>
          </a:xfrm>
          <a:prstGeom prst="rect">
            <a:avLst/>
          </a:prstGeom>
          <a:gradFill>
            <a:gsLst>
              <a:gs pos="0">
                <a:srgbClr val="DB1932"/>
              </a:gs>
              <a:gs pos="100000">
                <a:srgbClr val="91232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03D08A6-24ED-CC54-A899-BE1930A98902}"/>
              </a:ext>
            </a:extLst>
          </p:cNvPr>
          <p:cNvPicPr>
            <a:picLocks noChangeAspect="1"/>
          </p:cNvPicPr>
          <p:nvPr userDrawn="1"/>
        </p:nvPicPr>
        <p:blipFill>
          <a:blip r:embed="rId2">
            <a:alphaModFix amt="45000"/>
            <a:extLst>
              <a:ext uri="{28A0092B-C50C-407E-A947-70E740481C1C}">
                <a14:useLocalDpi xmlns:a14="http://schemas.microsoft.com/office/drawing/2010/main" val="0"/>
              </a:ext>
            </a:extLst>
          </a:blip>
          <a:stretch>
            <a:fillRect/>
          </a:stretch>
        </p:blipFill>
        <p:spPr>
          <a:xfrm flipH="1">
            <a:off x="4978398" y="1"/>
            <a:ext cx="7213599" cy="4387272"/>
          </a:xfrm>
          <a:prstGeom prst="rect">
            <a:avLst/>
          </a:prstGeom>
        </p:spPr>
      </p:pic>
      <p:sp>
        <p:nvSpPr>
          <p:cNvPr id="9" name="Content Placeholder 2">
            <a:extLst>
              <a:ext uri="{FF2B5EF4-FFF2-40B4-BE49-F238E27FC236}">
                <a16:creationId xmlns:a16="http://schemas.microsoft.com/office/drawing/2014/main" id="{D726A28C-DD63-C277-A15B-15FB58C39E98}"/>
              </a:ext>
            </a:extLst>
          </p:cNvPr>
          <p:cNvSpPr>
            <a:spLocks noGrp="1"/>
          </p:cNvSpPr>
          <p:nvPr>
            <p:ph idx="1"/>
          </p:nvPr>
        </p:nvSpPr>
        <p:spPr>
          <a:xfrm>
            <a:off x="853827" y="6350295"/>
            <a:ext cx="11143786" cy="308413"/>
          </a:xfrm>
        </p:spPr>
        <p:txBody>
          <a:bodyPr lIns="0" tIns="0" rIns="0" bIns="0">
            <a:normAutofit/>
          </a:bodyPr>
          <a:lstStyle>
            <a:lvl1pPr marL="0" indent="0">
              <a:buClr>
                <a:srgbClr val="FEC652"/>
              </a:buClr>
              <a:buFont typeface="Wingdings" pitchFamily="2" charset="2"/>
              <a:buNone/>
              <a:defRPr sz="1800" b="1" i="0">
                <a:solidFill>
                  <a:schemeClr val="bg1"/>
                </a:solidFill>
                <a:latin typeface="Arial" panose="020B0604020202020204" pitchFamily="34" charset="0"/>
                <a:cs typeface="Arial" panose="020B0604020202020204" pitchFamily="34" charset="0"/>
              </a:defRPr>
            </a:lvl1pPr>
            <a:lvl2pPr marL="457200" indent="0">
              <a:buClr>
                <a:srgbClr val="FEC652"/>
              </a:buClr>
              <a:buFont typeface="Wingdings" pitchFamily="2" charset="2"/>
              <a:buNone/>
              <a:defRPr b="1" i="0">
                <a:latin typeface="Helvetica" pitchFamily="2" charset="0"/>
              </a:defRPr>
            </a:lvl2pPr>
            <a:lvl3pPr marL="914400" indent="0">
              <a:buClr>
                <a:srgbClr val="FEC652"/>
              </a:buClr>
              <a:buFont typeface="Wingdings" pitchFamily="2" charset="2"/>
              <a:buNone/>
              <a:defRPr b="1" i="0">
                <a:latin typeface="Helvetica" pitchFamily="2" charset="0"/>
              </a:defRPr>
            </a:lvl3pPr>
            <a:lvl4pPr marL="1371600" indent="0">
              <a:buClr>
                <a:srgbClr val="FEC652"/>
              </a:buClr>
              <a:buFont typeface="Wingdings" pitchFamily="2" charset="2"/>
              <a:buNone/>
              <a:defRPr b="1" i="0">
                <a:latin typeface="Helvetica" pitchFamily="2" charset="0"/>
              </a:defRPr>
            </a:lvl4pPr>
            <a:lvl5pPr marL="1828800" indent="0">
              <a:buClr>
                <a:srgbClr val="FEC652"/>
              </a:buClr>
              <a:buFont typeface="Wingdings" pitchFamily="2" charset="2"/>
              <a:buNone/>
              <a:defRPr b="1" i="0">
                <a:latin typeface="Helvetica" pitchFamily="2" charset="0"/>
              </a:defRPr>
            </a:lvl5pPr>
          </a:lstStyle>
          <a:p>
            <a:pPr lvl="0"/>
            <a:r>
              <a:rPr lang="en-US" dirty="0"/>
              <a:t>Click to edit Master text styles</a:t>
            </a:r>
          </a:p>
        </p:txBody>
      </p:sp>
      <p:sp>
        <p:nvSpPr>
          <p:cNvPr id="10" name="Title Placeholder 1">
            <a:extLst>
              <a:ext uri="{FF2B5EF4-FFF2-40B4-BE49-F238E27FC236}">
                <a16:creationId xmlns:a16="http://schemas.microsoft.com/office/drawing/2014/main" id="{B0814915-4A00-0DEC-BF82-4DEF633C551D}"/>
              </a:ext>
            </a:extLst>
          </p:cNvPr>
          <p:cNvSpPr>
            <a:spLocks noGrp="1"/>
          </p:cNvSpPr>
          <p:nvPr>
            <p:ph type="title" hasCustomPrompt="1"/>
          </p:nvPr>
        </p:nvSpPr>
        <p:spPr>
          <a:xfrm>
            <a:off x="853827" y="4118708"/>
            <a:ext cx="11143786" cy="1926492"/>
          </a:xfrm>
          <a:prstGeom prst="rect">
            <a:avLst/>
          </a:prstGeom>
          <a:effectLst/>
        </p:spPr>
        <p:txBody>
          <a:bodyPr vert="horz" lIns="0" tIns="0" rIns="0" bIns="0" rtlCol="0" anchor="ctr">
            <a:normAutofit/>
          </a:bodyPr>
          <a:lstStyle>
            <a:lvl1pPr>
              <a:lnSpc>
                <a:spcPct val="100000"/>
              </a:lnSpc>
              <a:defRPr sz="3400" b="1" i="0">
                <a:solidFill>
                  <a:sysClr val="windowText" lastClr="000000"/>
                </a:solidFill>
                <a:effectLst/>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38076373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age 1-Column">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C02A878-BA68-D588-5BB1-15FBF131CBB5}"/>
              </a:ext>
            </a:extLst>
          </p:cNvPr>
          <p:cNvSpPr/>
          <p:nvPr userDrawn="1"/>
        </p:nvSpPr>
        <p:spPr>
          <a:xfrm>
            <a:off x="0" y="0"/>
            <a:ext cx="9290304" cy="1307939"/>
          </a:xfrm>
          <a:prstGeom prst="rect">
            <a:avLst/>
          </a:prstGeom>
          <a:solidFill>
            <a:srgbClr val="DB1932"/>
          </a:solidFill>
          <a:ln>
            <a:noFill/>
          </a:ln>
          <a:effectLst>
            <a:outerShdw blurRad="1016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2692949C-BB43-8331-FB5B-ACB232104362}"/>
              </a:ext>
            </a:extLst>
          </p:cNvPr>
          <p:cNvPicPr>
            <a:picLocks noChangeAspect="1"/>
          </p:cNvPicPr>
          <p:nvPr userDrawn="1"/>
        </p:nvPicPr>
        <p:blipFill>
          <a:blip r:embed="rId2">
            <a:alphaModFix amt="30000"/>
            <a:extLst>
              <a:ext uri="{28A0092B-C50C-407E-A947-70E740481C1C}">
                <a14:useLocalDpi xmlns:a14="http://schemas.microsoft.com/office/drawing/2010/main" val="0"/>
              </a:ext>
            </a:extLst>
          </a:blip>
          <a:stretch>
            <a:fillRect/>
          </a:stretch>
        </p:blipFill>
        <p:spPr>
          <a:xfrm rot="10800000">
            <a:off x="7242048" y="4276600"/>
            <a:ext cx="4949952" cy="2581400"/>
          </a:xfrm>
          <a:prstGeom prst="rect">
            <a:avLst/>
          </a:prstGeom>
        </p:spPr>
      </p:pic>
      <p:sp>
        <p:nvSpPr>
          <p:cNvPr id="3" name="Content Placeholder 2">
            <a:extLst>
              <a:ext uri="{FF2B5EF4-FFF2-40B4-BE49-F238E27FC236}">
                <a16:creationId xmlns:a16="http://schemas.microsoft.com/office/drawing/2014/main" id="{82448877-44C3-4986-AC7C-B671E7C8F037}"/>
              </a:ext>
            </a:extLst>
          </p:cNvPr>
          <p:cNvSpPr>
            <a:spLocks noGrp="1"/>
          </p:cNvSpPr>
          <p:nvPr>
            <p:ph idx="1"/>
          </p:nvPr>
        </p:nvSpPr>
        <p:spPr/>
        <p:txBody>
          <a:bodyPr lIns="0" tIns="0" rIns="0" bIns="0"/>
          <a:lstStyle>
            <a:lvl1pPr marL="228600" indent="-228600">
              <a:buClr>
                <a:srgbClr val="FEC652"/>
              </a:buClr>
              <a:buFont typeface="Wingdings" pitchFamily="2" charset="2"/>
              <a:buChar char="§"/>
              <a:defRPr b="0" i="0">
                <a:latin typeface="Arial" panose="020B0604020202020204" pitchFamily="34" charset="0"/>
                <a:cs typeface="Arial" panose="020B0604020202020204" pitchFamily="34" charset="0"/>
              </a:defRPr>
            </a:lvl1pPr>
            <a:lvl2pPr marL="685800" indent="-228600">
              <a:buClr>
                <a:srgbClr val="FEC652"/>
              </a:buClr>
              <a:buFont typeface="Wingdings" pitchFamily="2" charset="2"/>
              <a:buChar char="§"/>
              <a:defRPr b="0" i="0">
                <a:latin typeface="Arial" panose="020B0604020202020204" pitchFamily="34" charset="0"/>
                <a:cs typeface="Arial" panose="020B0604020202020204" pitchFamily="34" charset="0"/>
              </a:defRPr>
            </a:lvl2pPr>
            <a:lvl3pPr marL="1143000" indent="-228600">
              <a:buClr>
                <a:srgbClr val="FEC652"/>
              </a:buClr>
              <a:buFont typeface="Wingdings" pitchFamily="2" charset="2"/>
              <a:buChar char="§"/>
              <a:defRPr b="0" i="0">
                <a:latin typeface="Arial" panose="020B0604020202020204" pitchFamily="34" charset="0"/>
                <a:cs typeface="Arial" panose="020B0604020202020204" pitchFamily="34" charset="0"/>
              </a:defRPr>
            </a:lvl3pPr>
            <a:lvl4pPr marL="1600200" indent="-228600">
              <a:buClr>
                <a:srgbClr val="FEC652"/>
              </a:buClr>
              <a:buFont typeface="Wingdings" pitchFamily="2" charset="2"/>
              <a:buChar char="§"/>
              <a:defRPr b="0" i="0">
                <a:latin typeface="Arial" panose="020B0604020202020204" pitchFamily="34" charset="0"/>
                <a:cs typeface="Arial" panose="020B0604020202020204" pitchFamily="34" charset="0"/>
              </a:defRPr>
            </a:lvl4pPr>
            <a:lvl5pPr marL="2057400" indent="-228600">
              <a:buClr>
                <a:srgbClr val="FEC652"/>
              </a:buClr>
              <a:buFont typeface="Wingdings" pitchFamily="2" charset="2"/>
              <a:buChar char="§"/>
              <a:defRPr b="0" i="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Placeholder 1">
            <a:extLst>
              <a:ext uri="{FF2B5EF4-FFF2-40B4-BE49-F238E27FC236}">
                <a16:creationId xmlns:a16="http://schemas.microsoft.com/office/drawing/2014/main" id="{5A54199B-2068-DBA1-76DF-4C21AE4A741E}"/>
              </a:ext>
            </a:extLst>
          </p:cNvPr>
          <p:cNvSpPr>
            <a:spLocks noGrp="1"/>
          </p:cNvSpPr>
          <p:nvPr>
            <p:ph type="title" hasCustomPrompt="1"/>
          </p:nvPr>
        </p:nvSpPr>
        <p:spPr>
          <a:xfrm>
            <a:off x="520390" y="118872"/>
            <a:ext cx="8704633" cy="1179922"/>
          </a:xfrm>
          <a:prstGeom prst="rect">
            <a:avLst/>
          </a:prstGeom>
        </p:spPr>
        <p:txBody>
          <a:bodyPr vert="horz" lIns="0" tIns="0" rIns="0" bIns="0" rtlCol="0" anchor="ctr">
            <a:normAutofit/>
          </a:bodyPr>
          <a:lstStyle>
            <a:lvl1pPr>
              <a:defRPr sz="3600" b="1">
                <a:effectLst>
                  <a:outerShdw blurRad="69850" dist="63500" dir="2700000" algn="tl" rotWithShape="0">
                    <a:prstClr val="black">
                      <a:alpha val="40000"/>
                    </a:prstClr>
                  </a:outerShdw>
                </a:effectLst>
              </a:defRPr>
            </a:lvl1pPr>
          </a:lstStyle>
          <a:p>
            <a:r>
              <a:rPr lang="en-US" dirty="0"/>
              <a:t>Click to edit master title style</a:t>
            </a:r>
          </a:p>
        </p:txBody>
      </p:sp>
      <p:pic>
        <p:nvPicPr>
          <p:cNvPr id="2" name="Picture 1" descr="Logo&#10;&#10;Description automatically generated with medium confidence">
            <a:extLst>
              <a:ext uri="{FF2B5EF4-FFF2-40B4-BE49-F238E27FC236}">
                <a16:creationId xmlns:a16="http://schemas.microsoft.com/office/drawing/2014/main" id="{ED2E431A-6DA7-1A2C-2C30-355AA71BD851}"/>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9818" t="39556" r="9131" b="40800"/>
          <a:stretch/>
        </p:blipFill>
        <p:spPr>
          <a:xfrm>
            <a:off x="164592" y="6242277"/>
            <a:ext cx="2779776" cy="520620"/>
          </a:xfrm>
          <a:prstGeom prst="rect">
            <a:avLst/>
          </a:prstGeom>
        </p:spPr>
      </p:pic>
      <p:pic>
        <p:nvPicPr>
          <p:cNvPr id="5" name="Picture 4">
            <a:extLst>
              <a:ext uri="{FF2B5EF4-FFF2-40B4-BE49-F238E27FC236}">
                <a16:creationId xmlns:a16="http://schemas.microsoft.com/office/drawing/2014/main" id="{73F41391-9BAE-571C-CC65-86C3BB109A3C}"/>
              </a:ext>
            </a:extLst>
          </p:cNvPr>
          <p:cNvPicPr>
            <a:picLocks noChangeAspect="1"/>
          </p:cNvPicPr>
          <p:nvPr userDrawn="1"/>
        </p:nvPicPr>
        <p:blipFill>
          <a:blip r:embed="rId4"/>
          <a:stretch>
            <a:fillRect/>
          </a:stretch>
        </p:blipFill>
        <p:spPr>
          <a:xfrm>
            <a:off x="9667023" y="486938"/>
            <a:ext cx="2257757" cy="821002"/>
          </a:xfrm>
          <a:prstGeom prst="rect">
            <a:avLst/>
          </a:prstGeom>
        </p:spPr>
      </p:pic>
    </p:spTree>
    <p:extLst>
      <p:ext uri="{BB962C8B-B14F-4D97-AF65-F5344CB8AC3E}">
        <p14:creationId xmlns:p14="http://schemas.microsoft.com/office/powerpoint/2010/main" val="1917097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Page 1-Column">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C02A878-BA68-D588-5BB1-15FBF131CBB5}"/>
              </a:ext>
            </a:extLst>
          </p:cNvPr>
          <p:cNvSpPr/>
          <p:nvPr userDrawn="1"/>
        </p:nvSpPr>
        <p:spPr>
          <a:xfrm>
            <a:off x="0" y="0"/>
            <a:ext cx="11664176" cy="1307939"/>
          </a:xfrm>
          <a:prstGeom prst="rect">
            <a:avLst/>
          </a:prstGeom>
          <a:solidFill>
            <a:srgbClr val="DB1932"/>
          </a:solidFill>
          <a:ln>
            <a:noFill/>
          </a:ln>
          <a:effectLst>
            <a:outerShdw blurRad="1016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2692949C-BB43-8331-FB5B-ACB232104362}"/>
              </a:ext>
            </a:extLst>
          </p:cNvPr>
          <p:cNvPicPr>
            <a:picLocks noChangeAspect="1"/>
          </p:cNvPicPr>
          <p:nvPr userDrawn="1"/>
        </p:nvPicPr>
        <p:blipFill>
          <a:blip r:embed="rId2">
            <a:alphaModFix amt="30000"/>
            <a:extLst>
              <a:ext uri="{28A0092B-C50C-407E-A947-70E740481C1C}">
                <a14:useLocalDpi xmlns:a14="http://schemas.microsoft.com/office/drawing/2010/main" val="0"/>
              </a:ext>
            </a:extLst>
          </a:blip>
          <a:stretch>
            <a:fillRect/>
          </a:stretch>
        </p:blipFill>
        <p:spPr>
          <a:xfrm rot="10800000">
            <a:off x="7242048" y="4276600"/>
            <a:ext cx="4949952" cy="2581400"/>
          </a:xfrm>
          <a:prstGeom prst="rect">
            <a:avLst/>
          </a:prstGeom>
        </p:spPr>
      </p:pic>
      <p:sp>
        <p:nvSpPr>
          <p:cNvPr id="3" name="Content Placeholder 2">
            <a:extLst>
              <a:ext uri="{FF2B5EF4-FFF2-40B4-BE49-F238E27FC236}">
                <a16:creationId xmlns:a16="http://schemas.microsoft.com/office/drawing/2014/main" id="{82448877-44C3-4986-AC7C-B671E7C8F037}"/>
              </a:ext>
            </a:extLst>
          </p:cNvPr>
          <p:cNvSpPr>
            <a:spLocks noGrp="1"/>
          </p:cNvSpPr>
          <p:nvPr>
            <p:ph idx="1"/>
          </p:nvPr>
        </p:nvSpPr>
        <p:spPr/>
        <p:txBody>
          <a:bodyPr lIns="0" tIns="0" rIns="0" bIns="0"/>
          <a:lstStyle>
            <a:lvl1pPr marL="228600" indent="-228600">
              <a:buClr>
                <a:srgbClr val="FEC652"/>
              </a:buClr>
              <a:buFont typeface="Wingdings" pitchFamily="2" charset="2"/>
              <a:buChar char="§"/>
              <a:defRPr b="0" i="0">
                <a:latin typeface="Arial" panose="020B0604020202020204" pitchFamily="34" charset="0"/>
                <a:cs typeface="Arial" panose="020B0604020202020204" pitchFamily="34" charset="0"/>
              </a:defRPr>
            </a:lvl1pPr>
            <a:lvl2pPr marL="685800" indent="-228600">
              <a:buClr>
                <a:srgbClr val="FEC652"/>
              </a:buClr>
              <a:buFont typeface="Wingdings" pitchFamily="2" charset="2"/>
              <a:buChar char="§"/>
              <a:defRPr b="0" i="0">
                <a:latin typeface="Arial" panose="020B0604020202020204" pitchFamily="34" charset="0"/>
                <a:cs typeface="Arial" panose="020B0604020202020204" pitchFamily="34" charset="0"/>
              </a:defRPr>
            </a:lvl2pPr>
            <a:lvl3pPr marL="1143000" indent="-228600">
              <a:buClr>
                <a:srgbClr val="FEC652"/>
              </a:buClr>
              <a:buFont typeface="Wingdings" pitchFamily="2" charset="2"/>
              <a:buChar char="§"/>
              <a:defRPr b="0" i="0">
                <a:latin typeface="Arial" panose="020B0604020202020204" pitchFamily="34" charset="0"/>
                <a:cs typeface="Arial" panose="020B0604020202020204" pitchFamily="34" charset="0"/>
              </a:defRPr>
            </a:lvl3pPr>
            <a:lvl4pPr marL="1600200" indent="-228600">
              <a:buClr>
                <a:srgbClr val="FEC652"/>
              </a:buClr>
              <a:buFont typeface="Wingdings" pitchFamily="2" charset="2"/>
              <a:buChar char="§"/>
              <a:defRPr b="0" i="0">
                <a:latin typeface="Arial" panose="020B0604020202020204" pitchFamily="34" charset="0"/>
                <a:cs typeface="Arial" panose="020B0604020202020204" pitchFamily="34" charset="0"/>
              </a:defRPr>
            </a:lvl4pPr>
            <a:lvl5pPr marL="2057400" indent="-228600">
              <a:buClr>
                <a:srgbClr val="FEC652"/>
              </a:buClr>
              <a:buFont typeface="Wingdings" pitchFamily="2" charset="2"/>
              <a:buChar char="§"/>
              <a:defRPr b="0" i="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Placeholder 1">
            <a:extLst>
              <a:ext uri="{FF2B5EF4-FFF2-40B4-BE49-F238E27FC236}">
                <a16:creationId xmlns:a16="http://schemas.microsoft.com/office/drawing/2014/main" id="{5A54199B-2068-DBA1-76DF-4C21AE4A741E}"/>
              </a:ext>
            </a:extLst>
          </p:cNvPr>
          <p:cNvSpPr>
            <a:spLocks noGrp="1"/>
          </p:cNvSpPr>
          <p:nvPr>
            <p:ph type="title" hasCustomPrompt="1"/>
          </p:nvPr>
        </p:nvSpPr>
        <p:spPr>
          <a:xfrm>
            <a:off x="520390" y="118872"/>
            <a:ext cx="10769910" cy="1179922"/>
          </a:xfrm>
          <a:prstGeom prst="rect">
            <a:avLst/>
          </a:prstGeom>
        </p:spPr>
        <p:txBody>
          <a:bodyPr vert="horz" lIns="0" tIns="0" rIns="0" bIns="0" rtlCol="0" anchor="ctr">
            <a:normAutofit/>
          </a:bodyPr>
          <a:lstStyle>
            <a:lvl1pPr>
              <a:defRPr sz="3600" b="1">
                <a:effectLst>
                  <a:outerShdw blurRad="69850" dist="63500" dir="2700000" algn="tl" rotWithShape="0">
                    <a:prstClr val="black">
                      <a:alpha val="40000"/>
                    </a:prstClr>
                  </a:outerShdw>
                </a:effectLst>
              </a:defRPr>
            </a:lvl1pPr>
          </a:lstStyle>
          <a:p>
            <a:r>
              <a:rPr lang="en-US" dirty="0"/>
              <a:t>Click to edit master title style</a:t>
            </a:r>
          </a:p>
        </p:txBody>
      </p:sp>
      <p:pic>
        <p:nvPicPr>
          <p:cNvPr id="9" name="Picture 8">
            <a:extLst>
              <a:ext uri="{FF2B5EF4-FFF2-40B4-BE49-F238E27FC236}">
                <a16:creationId xmlns:a16="http://schemas.microsoft.com/office/drawing/2014/main" id="{40457EA2-A556-E16F-171D-F2142B5563C2}"/>
              </a:ext>
            </a:extLst>
          </p:cNvPr>
          <p:cNvPicPr>
            <a:picLocks noChangeAspect="1"/>
          </p:cNvPicPr>
          <p:nvPr userDrawn="1"/>
        </p:nvPicPr>
        <p:blipFill>
          <a:blip r:embed="rId3">
            <a:clrChange>
              <a:clrFrom>
                <a:srgbClr val="FFFFFF"/>
              </a:clrFrom>
              <a:clrTo>
                <a:srgbClr val="FFFFFF">
                  <a:alpha val="0"/>
                </a:srgbClr>
              </a:clrTo>
            </a:clrChange>
          </a:blip>
          <a:stretch>
            <a:fillRect/>
          </a:stretch>
        </p:blipFill>
        <p:spPr>
          <a:xfrm>
            <a:off x="9047843" y="6267967"/>
            <a:ext cx="3029857" cy="533802"/>
          </a:xfrm>
          <a:prstGeom prst="rect">
            <a:avLst/>
          </a:prstGeom>
        </p:spPr>
      </p:pic>
    </p:spTree>
    <p:extLst>
      <p:ext uri="{BB962C8B-B14F-4D97-AF65-F5344CB8AC3E}">
        <p14:creationId xmlns:p14="http://schemas.microsoft.com/office/powerpoint/2010/main" val="3345572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ge 2-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EC08172-8304-E401-DF73-370779DDF8B2}"/>
              </a:ext>
            </a:extLst>
          </p:cNvPr>
          <p:cNvSpPr/>
          <p:nvPr userDrawn="1"/>
        </p:nvSpPr>
        <p:spPr>
          <a:xfrm>
            <a:off x="0" y="0"/>
            <a:ext cx="9290304" cy="1307939"/>
          </a:xfrm>
          <a:prstGeom prst="rect">
            <a:avLst/>
          </a:prstGeom>
          <a:solidFill>
            <a:srgbClr val="DB1932"/>
          </a:solidFill>
          <a:ln>
            <a:noFill/>
          </a:ln>
          <a:effectLst>
            <a:outerShdw blurRad="1016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2AAC764-2C2E-76F4-9142-4373BE8253A0}"/>
              </a:ext>
            </a:extLst>
          </p:cNvPr>
          <p:cNvPicPr>
            <a:picLocks noChangeAspect="1"/>
          </p:cNvPicPr>
          <p:nvPr userDrawn="1"/>
        </p:nvPicPr>
        <p:blipFill>
          <a:blip r:embed="rId2">
            <a:alphaModFix amt="30000"/>
            <a:extLst>
              <a:ext uri="{28A0092B-C50C-407E-A947-70E740481C1C}">
                <a14:useLocalDpi xmlns:a14="http://schemas.microsoft.com/office/drawing/2010/main" val="0"/>
              </a:ext>
            </a:extLst>
          </a:blip>
          <a:stretch>
            <a:fillRect/>
          </a:stretch>
        </p:blipFill>
        <p:spPr>
          <a:xfrm rot="10800000">
            <a:off x="7242048" y="4276600"/>
            <a:ext cx="4949952" cy="2581400"/>
          </a:xfrm>
          <a:prstGeom prst="rect">
            <a:avLst/>
          </a:prstGeom>
        </p:spPr>
      </p:pic>
      <p:pic>
        <p:nvPicPr>
          <p:cNvPr id="3" name="Picture 2">
            <a:extLst>
              <a:ext uri="{FF2B5EF4-FFF2-40B4-BE49-F238E27FC236}">
                <a16:creationId xmlns:a16="http://schemas.microsoft.com/office/drawing/2014/main" id="{F4613591-958B-F7AA-E1B3-914C391BA25F}"/>
              </a:ext>
            </a:extLst>
          </p:cNvPr>
          <p:cNvPicPr>
            <a:picLocks noChangeAspect="1"/>
          </p:cNvPicPr>
          <p:nvPr userDrawn="1"/>
        </p:nvPicPr>
        <p:blipFill>
          <a:blip r:embed="rId3"/>
          <a:stretch>
            <a:fillRect/>
          </a:stretch>
        </p:blipFill>
        <p:spPr>
          <a:xfrm>
            <a:off x="9667023" y="486938"/>
            <a:ext cx="2257757" cy="821002"/>
          </a:xfrm>
          <a:prstGeom prst="rect">
            <a:avLst/>
          </a:prstGeom>
        </p:spPr>
      </p:pic>
      <p:sp>
        <p:nvSpPr>
          <p:cNvPr id="6" name="Content Placeholder 2">
            <a:extLst>
              <a:ext uri="{FF2B5EF4-FFF2-40B4-BE49-F238E27FC236}">
                <a16:creationId xmlns:a16="http://schemas.microsoft.com/office/drawing/2014/main" id="{3709CBA8-8FA5-E2AB-51C9-8379F3B7B775}"/>
              </a:ext>
            </a:extLst>
          </p:cNvPr>
          <p:cNvSpPr>
            <a:spLocks noGrp="1"/>
          </p:cNvSpPr>
          <p:nvPr>
            <p:ph sz="half" idx="1"/>
          </p:nvPr>
        </p:nvSpPr>
        <p:spPr>
          <a:xfrm>
            <a:off x="520390" y="1545390"/>
            <a:ext cx="5499410" cy="4825673"/>
          </a:xfrm>
        </p:spPr>
        <p:txBody>
          <a:bodyPr tIns="0" bIns="0"/>
          <a:lstStyle>
            <a:lvl1pPr marL="228600" indent="-228600">
              <a:buClr>
                <a:srgbClr val="FEC652"/>
              </a:buClr>
              <a:buFont typeface="Wingdings" pitchFamily="2" charset="2"/>
              <a:buChar char="§"/>
              <a:defRPr/>
            </a:lvl1pPr>
            <a:lvl2pPr marL="685800" indent="-228600">
              <a:buClr>
                <a:srgbClr val="FEC652"/>
              </a:buClr>
              <a:buFont typeface="Wingdings" pitchFamily="2" charset="2"/>
              <a:buChar char="§"/>
              <a:defRPr/>
            </a:lvl2pPr>
            <a:lvl3pPr marL="1143000" indent="-228600">
              <a:buClr>
                <a:srgbClr val="FEC652"/>
              </a:buClr>
              <a:buFont typeface="Wingdings" pitchFamily="2" charset="2"/>
              <a:buChar char="§"/>
              <a:defRPr/>
            </a:lvl3pPr>
            <a:lvl4pPr marL="1600200" indent="-228600">
              <a:buClr>
                <a:srgbClr val="FEC652"/>
              </a:buClr>
              <a:buFont typeface="Wingdings" pitchFamily="2" charset="2"/>
              <a:buChar char="§"/>
              <a:defRPr/>
            </a:lvl4pPr>
            <a:lvl5pPr marL="2057400" indent="-228600">
              <a:buClr>
                <a:srgbClr val="FEC652"/>
              </a:buClr>
              <a:buFont typeface="Wingdings"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3">
            <a:extLst>
              <a:ext uri="{FF2B5EF4-FFF2-40B4-BE49-F238E27FC236}">
                <a16:creationId xmlns:a16="http://schemas.microsoft.com/office/drawing/2014/main" id="{F3748120-3676-87BC-3193-15575C64E27B}"/>
              </a:ext>
            </a:extLst>
          </p:cNvPr>
          <p:cNvSpPr>
            <a:spLocks noGrp="1"/>
          </p:cNvSpPr>
          <p:nvPr>
            <p:ph sz="half" idx="2"/>
          </p:nvPr>
        </p:nvSpPr>
        <p:spPr>
          <a:xfrm>
            <a:off x="6172199" y="1545390"/>
            <a:ext cx="5499409" cy="4825673"/>
          </a:xfrm>
        </p:spPr>
        <p:txBody>
          <a:bodyPr tIns="0" bIns="0"/>
          <a:lstStyle>
            <a:lvl1pPr marL="228600" indent="-228600">
              <a:buClr>
                <a:srgbClr val="FEC652"/>
              </a:buClr>
              <a:buFont typeface="Wingdings" pitchFamily="2" charset="2"/>
              <a:buChar char="§"/>
              <a:defRPr/>
            </a:lvl1pPr>
            <a:lvl2pPr marL="685800" indent="-228600">
              <a:buClr>
                <a:srgbClr val="FEC652"/>
              </a:buClr>
              <a:buFont typeface="Wingdings" pitchFamily="2" charset="2"/>
              <a:buChar char="§"/>
              <a:defRPr/>
            </a:lvl2pPr>
            <a:lvl3pPr marL="1143000" indent="-228600">
              <a:buClr>
                <a:srgbClr val="FEC652"/>
              </a:buClr>
              <a:buFont typeface="Wingdings" pitchFamily="2" charset="2"/>
              <a:buChar char="§"/>
              <a:defRPr/>
            </a:lvl3pPr>
            <a:lvl4pPr marL="1600200" indent="-228600">
              <a:buClr>
                <a:srgbClr val="FEC652"/>
              </a:buClr>
              <a:buFont typeface="Wingdings" pitchFamily="2" charset="2"/>
              <a:buChar char="§"/>
              <a:defRPr/>
            </a:lvl4pPr>
            <a:lvl5pPr marL="2057400" indent="-228600">
              <a:buClr>
                <a:srgbClr val="FEC652"/>
              </a:buClr>
              <a:buFont typeface="Wingdings"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Placeholder 1">
            <a:extLst>
              <a:ext uri="{FF2B5EF4-FFF2-40B4-BE49-F238E27FC236}">
                <a16:creationId xmlns:a16="http://schemas.microsoft.com/office/drawing/2014/main" id="{21682E97-C601-49A9-A29E-BDF36E13AED9}"/>
              </a:ext>
            </a:extLst>
          </p:cNvPr>
          <p:cNvSpPr>
            <a:spLocks noGrp="1"/>
          </p:cNvSpPr>
          <p:nvPr>
            <p:ph type="title" hasCustomPrompt="1"/>
          </p:nvPr>
        </p:nvSpPr>
        <p:spPr>
          <a:xfrm>
            <a:off x="520390" y="118872"/>
            <a:ext cx="8704633" cy="1179922"/>
          </a:xfrm>
          <a:prstGeom prst="rect">
            <a:avLst/>
          </a:prstGeom>
        </p:spPr>
        <p:txBody>
          <a:bodyPr vert="horz" lIns="0" tIns="0" rIns="0" bIns="0" rtlCol="0" anchor="ctr">
            <a:normAutofit/>
          </a:bodyPr>
          <a:lstStyle>
            <a:lvl1pPr>
              <a:defRPr sz="3600" b="1">
                <a:effectLst>
                  <a:outerShdw blurRad="63500" dist="63500" dir="2700000" algn="tl" rotWithShape="0">
                    <a:prstClr val="black">
                      <a:alpha val="40000"/>
                    </a:prstClr>
                  </a:outerShdw>
                </a:effectLst>
              </a:defRPr>
            </a:lvl1pPr>
          </a:lstStyle>
          <a:p>
            <a:r>
              <a:rPr lang="en-US" dirty="0"/>
              <a:t>Click to edit master title style</a:t>
            </a:r>
          </a:p>
        </p:txBody>
      </p:sp>
      <p:pic>
        <p:nvPicPr>
          <p:cNvPr id="9" name="Picture 8" descr="Logo&#10;&#10;Description automatically generated with medium confidence">
            <a:extLst>
              <a:ext uri="{FF2B5EF4-FFF2-40B4-BE49-F238E27FC236}">
                <a16:creationId xmlns:a16="http://schemas.microsoft.com/office/drawing/2014/main" id="{F8BB45D1-31A0-2459-523F-7EB12815B609}"/>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9818" t="39556" r="9131" b="40800"/>
          <a:stretch/>
        </p:blipFill>
        <p:spPr>
          <a:xfrm>
            <a:off x="164592" y="6242277"/>
            <a:ext cx="2779776" cy="520620"/>
          </a:xfrm>
          <a:prstGeom prst="rect">
            <a:avLst/>
          </a:prstGeom>
        </p:spPr>
      </p:pic>
    </p:spTree>
    <p:extLst>
      <p:ext uri="{BB962C8B-B14F-4D97-AF65-F5344CB8AC3E}">
        <p14:creationId xmlns:p14="http://schemas.microsoft.com/office/powerpoint/2010/main" val="5063689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age 1-Column – CONFIDENTIAL">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C02A878-BA68-D588-5BB1-15FBF131CBB5}"/>
              </a:ext>
            </a:extLst>
          </p:cNvPr>
          <p:cNvSpPr/>
          <p:nvPr userDrawn="1"/>
        </p:nvSpPr>
        <p:spPr>
          <a:xfrm>
            <a:off x="0" y="0"/>
            <a:ext cx="9290304" cy="1307939"/>
          </a:xfrm>
          <a:prstGeom prst="rect">
            <a:avLst/>
          </a:prstGeom>
          <a:solidFill>
            <a:srgbClr val="DB1932"/>
          </a:solidFill>
          <a:ln>
            <a:noFill/>
          </a:ln>
          <a:effectLst>
            <a:outerShdw blurRad="1016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C52477C3-ECF0-DA5F-A4FE-664F0CD2E69B}"/>
              </a:ext>
            </a:extLst>
          </p:cNvPr>
          <p:cNvPicPr>
            <a:picLocks noChangeAspect="1"/>
          </p:cNvPicPr>
          <p:nvPr userDrawn="1"/>
        </p:nvPicPr>
        <p:blipFill>
          <a:blip r:embed="rId2"/>
          <a:stretch>
            <a:fillRect/>
          </a:stretch>
        </p:blipFill>
        <p:spPr>
          <a:xfrm>
            <a:off x="9667023" y="486938"/>
            <a:ext cx="2257757" cy="821002"/>
          </a:xfrm>
          <a:prstGeom prst="rect">
            <a:avLst/>
          </a:prstGeom>
        </p:spPr>
      </p:pic>
      <p:pic>
        <p:nvPicPr>
          <p:cNvPr id="8" name="Picture 7">
            <a:extLst>
              <a:ext uri="{FF2B5EF4-FFF2-40B4-BE49-F238E27FC236}">
                <a16:creationId xmlns:a16="http://schemas.microsoft.com/office/drawing/2014/main" id="{2692949C-BB43-8331-FB5B-ACB232104362}"/>
              </a:ext>
            </a:extLst>
          </p:cNvPr>
          <p:cNvPicPr>
            <a:picLocks noChangeAspect="1"/>
          </p:cNvPicPr>
          <p:nvPr userDrawn="1"/>
        </p:nvPicPr>
        <p:blipFill>
          <a:blip r:embed="rId3">
            <a:alphaModFix amt="30000"/>
            <a:extLst>
              <a:ext uri="{28A0092B-C50C-407E-A947-70E740481C1C}">
                <a14:useLocalDpi xmlns:a14="http://schemas.microsoft.com/office/drawing/2010/main" val="0"/>
              </a:ext>
            </a:extLst>
          </a:blip>
          <a:stretch>
            <a:fillRect/>
          </a:stretch>
        </p:blipFill>
        <p:spPr>
          <a:xfrm rot="10800000">
            <a:off x="7242048" y="4276600"/>
            <a:ext cx="4949952" cy="2581400"/>
          </a:xfrm>
          <a:prstGeom prst="rect">
            <a:avLst/>
          </a:prstGeom>
        </p:spPr>
      </p:pic>
      <p:sp>
        <p:nvSpPr>
          <p:cNvPr id="3" name="Content Placeholder 2">
            <a:extLst>
              <a:ext uri="{FF2B5EF4-FFF2-40B4-BE49-F238E27FC236}">
                <a16:creationId xmlns:a16="http://schemas.microsoft.com/office/drawing/2014/main" id="{82448877-44C3-4986-AC7C-B671E7C8F037}"/>
              </a:ext>
            </a:extLst>
          </p:cNvPr>
          <p:cNvSpPr>
            <a:spLocks noGrp="1"/>
          </p:cNvSpPr>
          <p:nvPr>
            <p:ph idx="1"/>
          </p:nvPr>
        </p:nvSpPr>
        <p:spPr/>
        <p:txBody>
          <a:bodyPr lIns="0" tIns="0" rIns="0" bIns="0"/>
          <a:lstStyle>
            <a:lvl1pPr marL="228600" indent="-228600">
              <a:buClr>
                <a:srgbClr val="FEC652"/>
              </a:buClr>
              <a:buFont typeface="Wingdings" pitchFamily="2" charset="2"/>
              <a:buChar char="§"/>
              <a:defRPr b="0" i="0">
                <a:latin typeface="Arial" panose="020B0604020202020204" pitchFamily="34" charset="0"/>
                <a:cs typeface="Arial" panose="020B0604020202020204" pitchFamily="34" charset="0"/>
              </a:defRPr>
            </a:lvl1pPr>
            <a:lvl2pPr marL="685800" indent="-228600">
              <a:buClr>
                <a:srgbClr val="FEC652"/>
              </a:buClr>
              <a:buFont typeface="Wingdings" pitchFamily="2" charset="2"/>
              <a:buChar char="§"/>
              <a:defRPr b="0" i="0">
                <a:latin typeface="Arial" panose="020B0604020202020204" pitchFamily="34" charset="0"/>
                <a:cs typeface="Arial" panose="020B0604020202020204" pitchFamily="34" charset="0"/>
              </a:defRPr>
            </a:lvl2pPr>
            <a:lvl3pPr marL="1143000" indent="-228600">
              <a:buClr>
                <a:srgbClr val="FEC652"/>
              </a:buClr>
              <a:buFont typeface="Wingdings" pitchFamily="2" charset="2"/>
              <a:buChar char="§"/>
              <a:defRPr b="0" i="0">
                <a:latin typeface="Arial" panose="020B0604020202020204" pitchFamily="34" charset="0"/>
                <a:cs typeface="Arial" panose="020B0604020202020204" pitchFamily="34" charset="0"/>
              </a:defRPr>
            </a:lvl3pPr>
            <a:lvl4pPr marL="1600200" indent="-228600">
              <a:buClr>
                <a:srgbClr val="FEC652"/>
              </a:buClr>
              <a:buFont typeface="Wingdings" pitchFamily="2" charset="2"/>
              <a:buChar char="§"/>
              <a:defRPr b="0" i="0">
                <a:latin typeface="Arial" panose="020B0604020202020204" pitchFamily="34" charset="0"/>
                <a:cs typeface="Arial" panose="020B0604020202020204" pitchFamily="34" charset="0"/>
              </a:defRPr>
            </a:lvl4pPr>
            <a:lvl5pPr marL="2057400" indent="-228600">
              <a:buClr>
                <a:srgbClr val="FEC652"/>
              </a:buClr>
              <a:buFont typeface="Wingdings" pitchFamily="2" charset="2"/>
              <a:buChar char="§"/>
              <a:defRPr b="0" i="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Placeholder 1">
            <a:extLst>
              <a:ext uri="{FF2B5EF4-FFF2-40B4-BE49-F238E27FC236}">
                <a16:creationId xmlns:a16="http://schemas.microsoft.com/office/drawing/2014/main" id="{5A54199B-2068-DBA1-76DF-4C21AE4A741E}"/>
              </a:ext>
            </a:extLst>
          </p:cNvPr>
          <p:cNvSpPr>
            <a:spLocks noGrp="1"/>
          </p:cNvSpPr>
          <p:nvPr>
            <p:ph type="title" hasCustomPrompt="1"/>
          </p:nvPr>
        </p:nvSpPr>
        <p:spPr>
          <a:xfrm>
            <a:off x="520390" y="118872"/>
            <a:ext cx="8704633" cy="1179922"/>
          </a:xfrm>
          <a:prstGeom prst="rect">
            <a:avLst/>
          </a:prstGeom>
        </p:spPr>
        <p:txBody>
          <a:bodyPr vert="horz" lIns="0" tIns="0" rIns="0" bIns="0" rtlCol="0" anchor="ctr">
            <a:normAutofit/>
          </a:bodyPr>
          <a:lstStyle>
            <a:lvl1pPr>
              <a:defRPr sz="3600" b="1">
                <a:effectLst>
                  <a:outerShdw blurRad="69850" dist="63500" dir="2700000" algn="tl" rotWithShape="0">
                    <a:prstClr val="black">
                      <a:alpha val="40000"/>
                    </a:prstClr>
                  </a:outerShdw>
                </a:effectLst>
              </a:defRPr>
            </a:lvl1pPr>
          </a:lstStyle>
          <a:p>
            <a:r>
              <a:rPr lang="en-US" dirty="0"/>
              <a:t>Click to edit master title style</a:t>
            </a:r>
          </a:p>
        </p:txBody>
      </p:sp>
      <p:sp>
        <p:nvSpPr>
          <p:cNvPr id="4" name="TextBox 3">
            <a:extLst>
              <a:ext uri="{FF2B5EF4-FFF2-40B4-BE49-F238E27FC236}">
                <a16:creationId xmlns:a16="http://schemas.microsoft.com/office/drawing/2014/main" id="{6966F4F8-72C3-31A0-ABD2-1BA1A0683D66}"/>
              </a:ext>
            </a:extLst>
          </p:cNvPr>
          <p:cNvSpPr txBox="1"/>
          <p:nvPr userDrawn="1"/>
        </p:nvSpPr>
        <p:spPr>
          <a:xfrm>
            <a:off x="11034792" y="6571257"/>
            <a:ext cx="889988" cy="138499"/>
          </a:xfrm>
          <a:prstGeom prst="rect">
            <a:avLst/>
          </a:prstGeom>
          <a:noFill/>
        </p:spPr>
        <p:txBody>
          <a:bodyPr wrap="none" lIns="0" tIns="0" rIns="0" bIns="0" rtlCol="0">
            <a:spAutoFit/>
          </a:bodyPr>
          <a:lstStyle/>
          <a:p>
            <a:pPr algn="r"/>
            <a:r>
              <a:rPr lang="en-US" sz="900" b="1" spc="20" baseline="0" dirty="0">
                <a:solidFill>
                  <a:schemeClr val="tx1"/>
                </a:solidFill>
                <a:latin typeface="Arial" panose="020B0604020202020204" pitchFamily="34" charset="0"/>
                <a:cs typeface="Arial" panose="020B0604020202020204" pitchFamily="34" charset="0"/>
              </a:rPr>
              <a:t>CONFIDENTIAL</a:t>
            </a:r>
          </a:p>
        </p:txBody>
      </p:sp>
      <p:pic>
        <p:nvPicPr>
          <p:cNvPr id="5" name="Picture 4" descr="Logo&#10;&#10;Description automatically generated with medium confidence">
            <a:extLst>
              <a:ext uri="{FF2B5EF4-FFF2-40B4-BE49-F238E27FC236}">
                <a16:creationId xmlns:a16="http://schemas.microsoft.com/office/drawing/2014/main" id="{C5EB6BAC-F355-21FF-A5B9-345BEFA19162}"/>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9818" t="39556" r="9131" b="40800"/>
          <a:stretch/>
        </p:blipFill>
        <p:spPr>
          <a:xfrm>
            <a:off x="164592" y="6242277"/>
            <a:ext cx="2779776" cy="520620"/>
          </a:xfrm>
          <a:prstGeom prst="rect">
            <a:avLst/>
          </a:prstGeom>
        </p:spPr>
      </p:pic>
    </p:spTree>
    <p:extLst>
      <p:ext uri="{BB962C8B-B14F-4D97-AF65-F5344CB8AC3E}">
        <p14:creationId xmlns:p14="http://schemas.microsoft.com/office/powerpoint/2010/main" val="25233896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E8BC1C0-7310-4C4F-863A-81404833D6A7}"/>
              </a:ext>
            </a:extLst>
          </p:cNvPr>
          <p:cNvSpPr>
            <a:spLocks noGrp="1"/>
          </p:cNvSpPr>
          <p:nvPr>
            <p:ph type="body" idx="1"/>
          </p:nvPr>
        </p:nvSpPr>
        <p:spPr>
          <a:xfrm>
            <a:off x="520390" y="1545390"/>
            <a:ext cx="11143786" cy="4825673"/>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Placeholder 1">
            <a:extLst>
              <a:ext uri="{FF2B5EF4-FFF2-40B4-BE49-F238E27FC236}">
                <a16:creationId xmlns:a16="http://schemas.microsoft.com/office/drawing/2014/main" id="{564DE669-24A2-4F69-8D54-54BD8FA30D93}"/>
              </a:ext>
            </a:extLst>
          </p:cNvPr>
          <p:cNvSpPr>
            <a:spLocks noGrp="1"/>
          </p:cNvSpPr>
          <p:nvPr>
            <p:ph type="title"/>
          </p:nvPr>
        </p:nvSpPr>
        <p:spPr>
          <a:xfrm>
            <a:off x="520390" y="118872"/>
            <a:ext cx="8704633" cy="1179922"/>
          </a:xfrm>
          <a:prstGeom prst="rect">
            <a:avLst/>
          </a:prstGeom>
        </p:spPr>
        <p:txBody>
          <a:bodyPr vert="horz" lIns="0" tIns="0" rIns="0" bIns="0" rtlCol="0" anchor="ctr">
            <a:normAutofit/>
          </a:bodyPr>
          <a:lstStyle/>
          <a:p>
            <a:r>
              <a:rPr lang="en-US" dirty="0"/>
              <a:t>Click to </a:t>
            </a:r>
            <a:br>
              <a:rPr lang="en-US" dirty="0"/>
            </a:br>
            <a:r>
              <a:rPr lang="en-US" dirty="0"/>
              <a:t>edit master title style</a:t>
            </a:r>
          </a:p>
        </p:txBody>
      </p:sp>
    </p:spTree>
    <p:extLst>
      <p:ext uri="{BB962C8B-B14F-4D97-AF65-F5344CB8AC3E}">
        <p14:creationId xmlns:p14="http://schemas.microsoft.com/office/powerpoint/2010/main" val="2944060490"/>
      </p:ext>
    </p:extLst>
  </p:cSld>
  <p:clrMap bg1="lt1" tx1="dk1" bg2="lt2" tx2="dk2" accent1="accent1" accent2="accent2" accent3="accent3" accent4="accent4" accent5="accent5" accent6="accent6" hlink="hlink" folHlink="folHlink"/>
  <p:sldLayoutIdLst>
    <p:sldLayoutId id="2147483656" r:id="rId1"/>
    <p:sldLayoutId id="2147483666" r:id="rId2"/>
    <p:sldLayoutId id="2147483657" r:id="rId3"/>
    <p:sldLayoutId id="2147483664" r:id="rId4"/>
    <p:sldLayoutId id="2147483667" r:id="rId5"/>
    <p:sldLayoutId id="2147483650" r:id="rId6"/>
    <p:sldLayoutId id="2147483665" r:id="rId7"/>
    <p:sldLayoutId id="2147483655" r:id="rId8"/>
    <p:sldLayoutId id="2147483658" r:id="rId9"/>
    <p:sldLayoutId id="2147483659" r:id="rId10"/>
    <p:sldLayoutId id="2147483660" r:id="rId11"/>
    <p:sldLayoutId id="2147483661" r:id="rId12"/>
    <p:sldLayoutId id="2147483662" r:id="rId13"/>
    <p:sldLayoutId id="2147483663" r:id="rId14"/>
  </p:sldLayoutIdLst>
  <p:txStyles>
    <p:titleStyle>
      <a:lvl1pPr algn="l" defTabSz="914400" rtl="0" eaLnBrk="1" latinLnBrk="0" hangingPunct="1">
        <a:lnSpc>
          <a:spcPct val="80000"/>
        </a:lnSpc>
        <a:spcBef>
          <a:spcPct val="0"/>
        </a:spcBef>
        <a:buNone/>
        <a:defRPr sz="4000" b="1" i="0" kern="1200">
          <a:solidFill>
            <a:srgbClr val="FFFFFF"/>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Clr>
          <a:srgbClr val="FEC652"/>
        </a:buClr>
        <a:buFont typeface="Wingdings" pitchFamily="2" charset="2"/>
        <a:buChar char="§"/>
        <a:defRPr sz="2800" b="0"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Clr>
          <a:srgbClr val="FEC652"/>
        </a:buClr>
        <a:buFont typeface="Wingdings" pitchFamily="2" charset="2"/>
        <a:buChar char="§"/>
        <a:defRPr sz="2400" b="0" i="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Clr>
          <a:srgbClr val="FEC652"/>
        </a:buClr>
        <a:buFont typeface="Wingdings" pitchFamily="2" charset="2"/>
        <a:buChar char="§"/>
        <a:defRPr sz="2000" b="0" i="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Clr>
          <a:srgbClr val="FEC652"/>
        </a:buClr>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Clr>
          <a:srgbClr val="FEC652"/>
        </a:buClr>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hyperlink" Target="https://www.youtube.com/watch?v=VEfjxADmXkg"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hyperlink" Target="https://www.youtube.com/watch?v=W0FjU4WTkQY"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hyperlink" Target="https://www.youtube.com/watch?v=k5TOQQiWP1g"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20B1C550-4730-59D3-8B41-7CC161A591BB}"/>
              </a:ext>
            </a:extLst>
          </p:cNvPr>
          <p:cNvSpPr>
            <a:spLocks noGrp="1"/>
          </p:cNvSpPr>
          <p:nvPr>
            <p:ph idx="1"/>
          </p:nvPr>
        </p:nvSpPr>
        <p:spPr>
          <a:xfrm>
            <a:off x="853827" y="6158753"/>
            <a:ext cx="11143786" cy="636494"/>
          </a:xfrm>
        </p:spPr>
        <p:txBody>
          <a:bodyPr>
            <a:normAutofit/>
          </a:bodyPr>
          <a:lstStyle/>
          <a:p>
            <a:pPr>
              <a:lnSpc>
                <a:spcPct val="110000"/>
              </a:lnSpc>
              <a:spcBef>
                <a:spcPts val="0"/>
              </a:spcBef>
            </a:pPr>
            <a:endParaRPr lang="en-US" sz="1600" dirty="0"/>
          </a:p>
        </p:txBody>
      </p:sp>
      <p:sp>
        <p:nvSpPr>
          <p:cNvPr id="6" name="Title 5">
            <a:extLst>
              <a:ext uri="{FF2B5EF4-FFF2-40B4-BE49-F238E27FC236}">
                <a16:creationId xmlns:a16="http://schemas.microsoft.com/office/drawing/2014/main" id="{BCA12CE1-DC53-8C29-9CA3-4F2C4CB0D5DC}"/>
              </a:ext>
            </a:extLst>
          </p:cNvPr>
          <p:cNvSpPr>
            <a:spLocks noGrp="1"/>
          </p:cNvSpPr>
          <p:nvPr>
            <p:ph type="title"/>
          </p:nvPr>
        </p:nvSpPr>
        <p:spPr/>
        <p:txBody>
          <a:bodyPr>
            <a:normAutofit/>
          </a:bodyPr>
          <a:lstStyle/>
          <a:p>
            <a:r>
              <a:rPr lang="en-US" sz="3600" dirty="0">
                <a:solidFill>
                  <a:schemeClr val="bg1"/>
                </a:solidFill>
              </a:rPr>
              <a:t>Module 1: Lesson 1 – Seed Planting Equipment  </a:t>
            </a:r>
          </a:p>
        </p:txBody>
      </p:sp>
    </p:spTree>
    <p:extLst>
      <p:ext uri="{BB962C8B-B14F-4D97-AF65-F5344CB8AC3E}">
        <p14:creationId xmlns:p14="http://schemas.microsoft.com/office/powerpoint/2010/main" val="2882419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B07B65E-07F4-8B65-EB2B-39A7437182BB}"/>
              </a:ext>
            </a:extLst>
          </p:cNvPr>
          <p:cNvSpPr>
            <a:spLocks noGrp="1"/>
          </p:cNvSpPr>
          <p:nvPr>
            <p:ph idx="1"/>
          </p:nvPr>
        </p:nvSpPr>
        <p:spPr>
          <a:xfrm>
            <a:off x="2323619" y="1513859"/>
            <a:ext cx="7635638" cy="4825673"/>
          </a:xfrm>
        </p:spPr>
        <p:txBody>
          <a:bodyPr/>
          <a:lstStyle/>
          <a:p>
            <a:r>
              <a:rPr lang="en-US" dirty="0"/>
              <a:t>Ensures uniform seed placement and spacing </a:t>
            </a:r>
          </a:p>
          <a:p>
            <a:r>
              <a:rPr lang="en-US" dirty="0"/>
              <a:t>Maximizes germination rates and crop yields </a:t>
            </a:r>
          </a:p>
          <a:p>
            <a:r>
              <a:rPr lang="en-US" dirty="0"/>
              <a:t>Reduces labor and planting time </a:t>
            </a:r>
          </a:p>
        </p:txBody>
      </p:sp>
      <p:sp>
        <p:nvSpPr>
          <p:cNvPr id="3" name="Title 2">
            <a:extLst>
              <a:ext uri="{FF2B5EF4-FFF2-40B4-BE49-F238E27FC236}">
                <a16:creationId xmlns:a16="http://schemas.microsoft.com/office/drawing/2014/main" id="{1AF4DC1C-5555-4E19-7F8C-3775051E9AF6}"/>
              </a:ext>
            </a:extLst>
          </p:cNvPr>
          <p:cNvSpPr>
            <a:spLocks noGrp="1"/>
          </p:cNvSpPr>
          <p:nvPr>
            <p:ph type="title"/>
          </p:nvPr>
        </p:nvSpPr>
        <p:spPr/>
        <p:txBody>
          <a:bodyPr/>
          <a:lstStyle/>
          <a:p>
            <a:r>
              <a:rPr lang="en-US" dirty="0"/>
              <a:t>Why is Seed Planting Equipment Important? </a:t>
            </a:r>
          </a:p>
        </p:txBody>
      </p:sp>
      <p:pic>
        <p:nvPicPr>
          <p:cNvPr id="4" name="Picture 3">
            <a:extLst>
              <a:ext uri="{FF2B5EF4-FFF2-40B4-BE49-F238E27FC236}">
                <a16:creationId xmlns:a16="http://schemas.microsoft.com/office/drawing/2014/main" id="{EF438C98-D103-593A-F02D-BE5D42BC10CA}"/>
              </a:ext>
            </a:extLst>
          </p:cNvPr>
          <p:cNvPicPr>
            <a:picLocks noChangeAspect="1"/>
          </p:cNvPicPr>
          <p:nvPr/>
        </p:nvPicPr>
        <p:blipFill>
          <a:blip r:embed="rId3"/>
          <a:stretch>
            <a:fillRect/>
          </a:stretch>
        </p:blipFill>
        <p:spPr>
          <a:xfrm>
            <a:off x="1098331" y="3741585"/>
            <a:ext cx="10086214" cy="2953504"/>
          </a:xfrm>
          <a:prstGeom prst="rect">
            <a:avLst/>
          </a:prstGeom>
        </p:spPr>
      </p:pic>
    </p:spTree>
    <p:extLst>
      <p:ext uri="{BB962C8B-B14F-4D97-AF65-F5344CB8AC3E}">
        <p14:creationId xmlns:p14="http://schemas.microsoft.com/office/powerpoint/2010/main" val="42599218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27D64C-0FB7-4E80-CB91-CDF68251FAD8}"/>
            </a:ext>
          </a:extLst>
        </p:cNvPr>
        <p:cNvGrpSpPr/>
        <p:nvPr/>
      </p:nvGrpSpPr>
      <p:grpSpPr>
        <a:xfrm>
          <a:off x="0" y="0"/>
          <a:ext cx="0" cy="0"/>
          <a:chOff x="0" y="0"/>
          <a:chExt cx="0" cy="0"/>
        </a:xfrm>
      </p:grpSpPr>
      <p:sp>
        <p:nvSpPr>
          <p:cNvPr id="5" name="Content Placeholder 1">
            <a:extLst>
              <a:ext uri="{FF2B5EF4-FFF2-40B4-BE49-F238E27FC236}">
                <a16:creationId xmlns:a16="http://schemas.microsoft.com/office/drawing/2014/main" id="{C9CC37E4-C191-AD44-3B2C-4977402868E2}"/>
              </a:ext>
            </a:extLst>
          </p:cNvPr>
          <p:cNvSpPr txBox="1">
            <a:spLocks/>
          </p:cNvSpPr>
          <p:nvPr/>
        </p:nvSpPr>
        <p:spPr>
          <a:xfrm>
            <a:off x="6172199" y="1545390"/>
            <a:ext cx="5499409" cy="4825673"/>
          </a:xfrm>
          <a:prstGeom prst="rect">
            <a:avLst/>
          </a:prstGeom>
        </p:spPr>
        <p:txBody>
          <a:bodyPr>
            <a:normAutofit/>
          </a:bodyPr>
          <a:lstStyle>
            <a:lvl1pPr marL="228600" indent="-228600" algn="l" defTabSz="914400" rtl="0" eaLnBrk="1" latinLnBrk="0" hangingPunct="1">
              <a:lnSpc>
                <a:spcPct val="90000"/>
              </a:lnSpc>
              <a:spcBef>
                <a:spcPts val="1000"/>
              </a:spcBef>
              <a:buClr>
                <a:srgbClr val="FEC652"/>
              </a:buClr>
              <a:buFont typeface="Wingdings" pitchFamily="2" charset="2"/>
              <a:buChar char="§"/>
              <a:defRPr sz="2800" b="0"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Clr>
                <a:srgbClr val="FEC652"/>
              </a:buClr>
              <a:buFont typeface="Wingdings" pitchFamily="2" charset="2"/>
              <a:buChar char="§"/>
              <a:defRPr sz="2400" b="0" i="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Clr>
                <a:srgbClr val="FEC652"/>
              </a:buClr>
              <a:buFont typeface="Wingdings" pitchFamily="2" charset="2"/>
              <a:buChar char="§"/>
              <a:defRPr sz="2000" b="0" i="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Clr>
                <a:srgbClr val="FEC652"/>
              </a:buClr>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Clr>
                <a:srgbClr val="FEC652"/>
              </a:buClr>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800"/>
              </a:spcBef>
              <a:spcAft>
                <a:spcPts val="800"/>
              </a:spcAft>
            </a:pPr>
            <a:r>
              <a:rPr lang="en-US" dirty="0"/>
              <a:t>Scatters seeds randomly over the soil surface </a:t>
            </a:r>
          </a:p>
          <a:p>
            <a:pPr>
              <a:spcBef>
                <a:spcPts val="800"/>
              </a:spcBef>
              <a:spcAft>
                <a:spcPts val="800"/>
              </a:spcAft>
            </a:pPr>
            <a:r>
              <a:rPr lang="en-US" dirty="0"/>
              <a:t>Best used for: cover crops, grass, pastures</a:t>
            </a:r>
          </a:p>
          <a:p>
            <a:pPr>
              <a:spcBef>
                <a:spcPts val="800"/>
              </a:spcBef>
              <a:spcAft>
                <a:spcPts val="800"/>
              </a:spcAft>
            </a:pPr>
            <a:r>
              <a:rPr lang="en-US" b="1" dirty="0"/>
              <a:t>Advantages: </a:t>
            </a:r>
            <a:r>
              <a:rPr lang="en-US" dirty="0"/>
              <a:t>Covers large areas quickly, low maintenance</a:t>
            </a:r>
          </a:p>
          <a:p>
            <a:pPr>
              <a:spcBef>
                <a:spcPts val="800"/>
              </a:spcBef>
              <a:spcAft>
                <a:spcPts val="800"/>
              </a:spcAft>
            </a:pPr>
            <a:r>
              <a:rPr lang="en-US" b="1" dirty="0"/>
              <a:t>Disadvantages: </a:t>
            </a:r>
            <a:r>
              <a:rPr lang="en-US" dirty="0"/>
              <a:t>Uneven seed distribution, may require additional soil coverage </a:t>
            </a:r>
          </a:p>
          <a:p>
            <a:pPr>
              <a:spcBef>
                <a:spcPts val="800"/>
              </a:spcBef>
              <a:spcAft>
                <a:spcPts val="800"/>
              </a:spcAft>
            </a:pPr>
            <a:endParaRPr lang="en-US" dirty="0"/>
          </a:p>
        </p:txBody>
      </p:sp>
      <p:sp>
        <p:nvSpPr>
          <p:cNvPr id="6" name="Title 2">
            <a:extLst>
              <a:ext uri="{FF2B5EF4-FFF2-40B4-BE49-F238E27FC236}">
                <a16:creationId xmlns:a16="http://schemas.microsoft.com/office/drawing/2014/main" id="{E8C7113D-5354-4642-62E9-37A5FE72168E}"/>
              </a:ext>
            </a:extLst>
          </p:cNvPr>
          <p:cNvSpPr txBox="1">
            <a:spLocks/>
          </p:cNvSpPr>
          <p:nvPr/>
        </p:nvSpPr>
        <p:spPr>
          <a:xfrm>
            <a:off x="520390" y="118872"/>
            <a:ext cx="8704633" cy="1179922"/>
          </a:xfrm>
          <a:prstGeom prst="rect">
            <a:avLst/>
          </a:prstGeom>
        </p:spPr>
        <p:txBody>
          <a:bodyPr vert="horz" lIns="0" tIns="0" rIns="0" bIns="0" rtlCol="0" anchor="ctr">
            <a:normAutofit/>
          </a:bodyPr>
          <a:lstStyle>
            <a:lvl1pPr algn="l" defTabSz="914400" rtl="0" eaLnBrk="1" latinLnBrk="0" hangingPunct="1">
              <a:lnSpc>
                <a:spcPct val="80000"/>
              </a:lnSpc>
              <a:spcBef>
                <a:spcPct val="0"/>
              </a:spcBef>
              <a:buNone/>
              <a:defRPr sz="3600" b="1" i="0" kern="1200">
                <a:solidFill>
                  <a:srgbClr val="FFFFFF"/>
                </a:solidFill>
                <a:effectLst>
                  <a:outerShdw blurRad="69850" dist="63500" dir="2700000" algn="tl" rotWithShape="0">
                    <a:prstClr val="black">
                      <a:alpha val="40000"/>
                    </a:prstClr>
                  </a:outerShdw>
                </a:effectLst>
                <a:latin typeface="Arial" panose="020B0604020202020204" pitchFamily="34" charset="0"/>
                <a:ea typeface="+mj-ea"/>
                <a:cs typeface="Arial" panose="020B0604020202020204" pitchFamily="34" charset="0"/>
              </a:defRPr>
            </a:lvl1pPr>
          </a:lstStyle>
          <a:p>
            <a:r>
              <a:rPr lang="en-US" dirty="0"/>
              <a:t>Broadcast Seeders </a:t>
            </a:r>
          </a:p>
        </p:txBody>
      </p:sp>
      <p:pic>
        <p:nvPicPr>
          <p:cNvPr id="2" name="Picture 1">
            <a:extLst>
              <a:ext uri="{FF2B5EF4-FFF2-40B4-BE49-F238E27FC236}">
                <a16:creationId xmlns:a16="http://schemas.microsoft.com/office/drawing/2014/main" id="{60AAA9C0-48BF-D741-951C-AF6A0381F6FD}"/>
              </a:ext>
            </a:extLst>
          </p:cNvPr>
          <p:cNvPicPr>
            <a:picLocks noChangeAspect="1"/>
          </p:cNvPicPr>
          <p:nvPr/>
        </p:nvPicPr>
        <p:blipFill>
          <a:blip r:embed="rId3"/>
          <a:stretch>
            <a:fillRect/>
          </a:stretch>
        </p:blipFill>
        <p:spPr>
          <a:xfrm>
            <a:off x="252250" y="2228193"/>
            <a:ext cx="5680054" cy="3193471"/>
          </a:xfrm>
          <a:prstGeom prst="rect">
            <a:avLst/>
          </a:prstGeom>
        </p:spPr>
      </p:pic>
    </p:spTree>
    <p:extLst>
      <p:ext uri="{BB962C8B-B14F-4D97-AF65-F5344CB8AC3E}">
        <p14:creationId xmlns:p14="http://schemas.microsoft.com/office/powerpoint/2010/main" val="28100186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79ACEF-9B88-B9EF-57DC-90984F494DC4}"/>
            </a:ext>
          </a:extLst>
        </p:cNvPr>
        <p:cNvGrpSpPr/>
        <p:nvPr/>
      </p:nvGrpSpPr>
      <p:grpSpPr>
        <a:xfrm>
          <a:off x="0" y="0"/>
          <a:ext cx="0" cy="0"/>
          <a:chOff x="0" y="0"/>
          <a:chExt cx="0" cy="0"/>
        </a:xfrm>
      </p:grpSpPr>
      <p:sp>
        <p:nvSpPr>
          <p:cNvPr id="2" name="Title 2">
            <a:extLst>
              <a:ext uri="{FF2B5EF4-FFF2-40B4-BE49-F238E27FC236}">
                <a16:creationId xmlns:a16="http://schemas.microsoft.com/office/drawing/2014/main" id="{EF099F6F-149E-8397-28C1-2222B85C518B}"/>
              </a:ext>
            </a:extLst>
          </p:cNvPr>
          <p:cNvSpPr>
            <a:spLocks noGrp="1"/>
          </p:cNvSpPr>
          <p:nvPr>
            <p:ph type="title"/>
          </p:nvPr>
        </p:nvSpPr>
        <p:spPr>
          <a:xfrm>
            <a:off x="520390" y="118872"/>
            <a:ext cx="8704633" cy="1179922"/>
          </a:xfrm>
        </p:spPr>
        <p:txBody>
          <a:bodyPr anchor="ctr">
            <a:normAutofit/>
          </a:bodyPr>
          <a:lstStyle/>
          <a:p>
            <a:r>
              <a:rPr lang="en-US" dirty="0"/>
              <a:t>Grain Drills </a:t>
            </a:r>
          </a:p>
        </p:txBody>
      </p:sp>
      <p:sp>
        <p:nvSpPr>
          <p:cNvPr id="3" name="Content Placeholder 1">
            <a:extLst>
              <a:ext uri="{FF2B5EF4-FFF2-40B4-BE49-F238E27FC236}">
                <a16:creationId xmlns:a16="http://schemas.microsoft.com/office/drawing/2014/main" id="{2B58CFC8-4417-AF38-810B-0374EDA11955}"/>
              </a:ext>
            </a:extLst>
          </p:cNvPr>
          <p:cNvSpPr txBox="1">
            <a:spLocks/>
          </p:cNvSpPr>
          <p:nvPr/>
        </p:nvSpPr>
        <p:spPr>
          <a:xfrm>
            <a:off x="5906925" y="1545390"/>
            <a:ext cx="5764683" cy="4825673"/>
          </a:xfrm>
          <a:prstGeom prst="rect">
            <a:avLst/>
          </a:prstGeom>
        </p:spPr>
        <p:txBody>
          <a:bodyPr>
            <a:normAutofit/>
          </a:bodyPr>
          <a:lstStyle>
            <a:lvl1pPr marL="228600" indent="-228600" algn="l" defTabSz="914400" rtl="0" eaLnBrk="1" latinLnBrk="0" hangingPunct="1">
              <a:lnSpc>
                <a:spcPct val="90000"/>
              </a:lnSpc>
              <a:spcBef>
                <a:spcPts val="1000"/>
              </a:spcBef>
              <a:buClr>
                <a:srgbClr val="FEC652"/>
              </a:buClr>
              <a:buFont typeface="Wingdings" pitchFamily="2" charset="2"/>
              <a:buChar char="§"/>
              <a:defRPr sz="2800" b="0"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Clr>
                <a:srgbClr val="FEC652"/>
              </a:buClr>
              <a:buFont typeface="Wingdings" pitchFamily="2" charset="2"/>
              <a:buChar char="§"/>
              <a:defRPr sz="2400" b="0" i="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Clr>
                <a:srgbClr val="FEC652"/>
              </a:buClr>
              <a:buFont typeface="Wingdings" pitchFamily="2" charset="2"/>
              <a:buChar char="§"/>
              <a:defRPr sz="2000" b="0" i="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Clr>
                <a:srgbClr val="FEC652"/>
              </a:buClr>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Clr>
                <a:srgbClr val="FEC652"/>
              </a:buClr>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800"/>
              </a:spcBef>
              <a:spcAft>
                <a:spcPts val="800"/>
              </a:spcAft>
            </a:pPr>
            <a:r>
              <a:rPr lang="en-US" dirty="0"/>
              <a:t>Plants seeds in evenly spaced rows  </a:t>
            </a:r>
          </a:p>
          <a:p>
            <a:pPr>
              <a:spcBef>
                <a:spcPts val="800"/>
              </a:spcBef>
              <a:spcAft>
                <a:spcPts val="800"/>
              </a:spcAft>
            </a:pPr>
            <a:r>
              <a:rPr lang="en-US" dirty="0"/>
              <a:t>Best used for small grains like wheat, barley and oats</a:t>
            </a:r>
          </a:p>
          <a:p>
            <a:pPr>
              <a:spcBef>
                <a:spcPts val="800"/>
              </a:spcBef>
              <a:spcAft>
                <a:spcPts val="800"/>
              </a:spcAft>
            </a:pPr>
            <a:r>
              <a:rPr lang="en-US" b="1" dirty="0"/>
              <a:t>Advantages: </a:t>
            </a:r>
            <a:r>
              <a:rPr lang="en-US" dirty="0"/>
              <a:t>improves seed to soil contact, uniform emergence </a:t>
            </a:r>
          </a:p>
          <a:p>
            <a:pPr>
              <a:spcBef>
                <a:spcPts val="800"/>
              </a:spcBef>
              <a:spcAft>
                <a:spcPts val="800"/>
              </a:spcAft>
            </a:pPr>
            <a:r>
              <a:rPr lang="en-US" b="1" dirty="0"/>
              <a:t>Disadvantages: </a:t>
            </a:r>
            <a:r>
              <a:rPr lang="en-US" dirty="0"/>
              <a:t>Requires more time compared to broadcast seeding, higher initial cost</a:t>
            </a:r>
          </a:p>
          <a:p>
            <a:pPr>
              <a:spcBef>
                <a:spcPts val="800"/>
              </a:spcBef>
              <a:spcAft>
                <a:spcPts val="800"/>
              </a:spcAft>
            </a:pPr>
            <a:endParaRPr lang="en-US" dirty="0"/>
          </a:p>
        </p:txBody>
      </p:sp>
      <p:pic>
        <p:nvPicPr>
          <p:cNvPr id="5" name="Picture 4">
            <a:extLst>
              <a:ext uri="{FF2B5EF4-FFF2-40B4-BE49-F238E27FC236}">
                <a16:creationId xmlns:a16="http://schemas.microsoft.com/office/drawing/2014/main" id="{A0237301-09FA-6255-AD35-D9E4DC4B2360}"/>
              </a:ext>
            </a:extLst>
          </p:cNvPr>
          <p:cNvPicPr>
            <a:picLocks noChangeAspect="1"/>
          </p:cNvPicPr>
          <p:nvPr/>
        </p:nvPicPr>
        <p:blipFill>
          <a:blip r:embed="rId3"/>
          <a:stretch>
            <a:fillRect/>
          </a:stretch>
        </p:blipFill>
        <p:spPr>
          <a:xfrm>
            <a:off x="194442" y="2443656"/>
            <a:ext cx="5642887" cy="3174124"/>
          </a:xfrm>
          <a:prstGeom prst="rect">
            <a:avLst/>
          </a:prstGeom>
        </p:spPr>
      </p:pic>
      <p:sp>
        <p:nvSpPr>
          <p:cNvPr id="7" name="TextBox 6">
            <a:extLst>
              <a:ext uri="{FF2B5EF4-FFF2-40B4-BE49-F238E27FC236}">
                <a16:creationId xmlns:a16="http://schemas.microsoft.com/office/drawing/2014/main" id="{F38C783E-4FF2-9842-3450-DE6387978B6C}"/>
              </a:ext>
            </a:extLst>
          </p:cNvPr>
          <p:cNvSpPr txBox="1"/>
          <p:nvPr/>
        </p:nvSpPr>
        <p:spPr>
          <a:xfrm>
            <a:off x="776452" y="5942865"/>
            <a:ext cx="6124902" cy="369332"/>
          </a:xfrm>
          <a:prstGeom prst="rect">
            <a:avLst/>
          </a:prstGeom>
          <a:noFill/>
        </p:spPr>
        <p:txBody>
          <a:bodyPr wrap="square">
            <a:spAutoFit/>
          </a:bodyPr>
          <a:lstStyle/>
          <a:p>
            <a:r>
              <a:rPr lang="en-US" dirty="0">
                <a:hlinkClick r:id="rId4"/>
              </a:rPr>
              <a:t>BD7600 | Great Plains Grain Drills</a:t>
            </a:r>
            <a:endParaRPr lang="en-US" dirty="0"/>
          </a:p>
        </p:txBody>
      </p:sp>
    </p:spTree>
    <p:extLst>
      <p:ext uri="{BB962C8B-B14F-4D97-AF65-F5344CB8AC3E}">
        <p14:creationId xmlns:p14="http://schemas.microsoft.com/office/powerpoint/2010/main" val="11449861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4FC589-F476-F4BF-DFD2-DC139070BA9F}"/>
            </a:ext>
          </a:extLst>
        </p:cNvPr>
        <p:cNvGrpSpPr/>
        <p:nvPr/>
      </p:nvGrpSpPr>
      <p:grpSpPr>
        <a:xfrm>
          <a:off x="0" y="0"/>
          <a:ext cx="0" cy="0"/>
          <a:chOff x="0" y="0"/>
          <a:chExt cx="0" cy="0"/>
        </a:xfrm>
      </p:grpSpPr>
      <p:sp>
        <p:nvSpPr>
          <p:cNvPr id="7" name="Content Placeholder 1">
            <a:extLst>
              <a:ext uri="{FF2B5EF4-FFF2-40B4-BE49-F238E27FC236}">
                <a16:creationId xmlns:a16="http://schemas.microsoft.com/office/drawing/2014/main" id="{2A3053A2-A960-DF3F-67AF-189E1A07A9AA}"/>
              </a:ext>
            </a:extLst>
          </p:cNvPr>
          <p:cNvSpPr>
            <a:spLocks noGrp="1"/>
          </p:cNvSpPr>
          <p:nvPr>
            <p:ph sz="half" idx="1"/>
          </p:nvPr>
        </p:nvSpPr>
        <p:spPr>
          <a:xfrm>
            <a:off x="520390" y="1530720"/>
            <a:ext cx="4824120" cy="4894529"/>
          </a:xfrm>
        </p:spPr>
        <p:txBody>
          <a:bodyPr>
            <a:normAutofit/>
          </a:bodyPr>
          <a:lstStyle/>
          <a:p>
            <a:pPr>
              <a:spcBef>
                <a:spcPts val="800"/>
              </a:spcBef>
              <a:spcAft>
                <a:spcPts val="800"/>
              </a:spcAft>
            </a:pPr>
            <a:r>
              <a:rPr lang="en-US" dirty="0"/>
              <a:t> Places seeds in precise rows at uniform intervals and depth </a:t>
            </a:r>
          </a:p>
          <a:p>
            <a:pPr>
              <a:spcBef>
                <a:spcPts val="800"/>
              </a:spcBef>
              <a:spcAft>
                <a:spcPts val="800"/>
              </a:spcAft>
            </a:pPr>
            <a:r>
              <a:rPr lang="en-US" dirty="0"/>
              <a:t>Best used for corn, soybeans, cotton </a:t>
            </a:r>
          </a:p>
          <a:p>
            <a:pPr>
              <a:spcBef>
                <a:spcPts val="800"/>
              </a:spcBef>
              <a:spcAft>
                <a:spcPts val="800"/>
              </a:spcAft>
            </a:pPr>
            <a:r>
              <a:rPr lang="en-US" b="1" dirty="0"/>
              <a:t>Advantages: </a:t>
            </a:r>
            <a:r>
              <a:rPr lang="en-US" dirty="0"/>
              <a:t>Optimized plant spacing, improved yield potential </a:t>
            </a:r>
          </a:p>
          <a:p>
            <a:pPr>
              <a:spcBef>
                <a:spcPts val="800"/>
              </a:spcBef>
              <a:spcAft>
                <a:spcPts val="800"/>
              </a:spcAft>
            </a:pPr>
            <a:r>
              <a:rPr lang="en-US" b="1" dirty="0"/>
              <a:t>Disadvantages: </a:t>
            </a:r>
            <a:r>
              <a:rPr lang="en-US" dirty="0"/>
              <a:t>Expensive, requires more tractor power </a:t>
            </a:r>
          </a:p>
          <a:p>
            <a:pPr>
              <a:spcBef>
                <a:spcPts val="800"/>
              </a:spcBef>
              <a:spcAft>
                <a:spcPts val="800"/>
              </a:spcAft>
            </a:pPr>
            <a:endParaRPr lang="en-US" dirty="0"/>
          </a:p>
        </p:txBody>
      </p:sp>
      <p:sp>
        <p:nvSpPr>
          <p:cNvPr id="9" name="Title 2">
            <a:extLst>
              <a:ext uri="{FF2B5EF4-FFF2-40B4-BE49-F238E27FC236}">
                <a16:creationId xmlns:a16="http://schemas.microsoft.com/office/drawing/2014/main" id="{153576E4-29A1-8F44-96D8-28CA929D8F8D}"/>
              </a:ext>
            </a:extLst>
          </p:cNvPr>
          <p:cNvSpPr txBox="1">
            <a:spLocks/>
          </p:cNvSpPr>
          <p:nvPr/>
        </p:nvSpPr>
        <p:spPr>
          <a:xfrm>
            <a:off x="520390" y="118872"/>
            <a:ext cx="8704633" cy="1179922"/>
          </a:xfrm>
          <a:prstGeom prst="rect">
            <a:avLst/>
          </a:prstGeom>
        </p:spPr>
        <p:txBody>
          <a:bodyPr vert="horz" lIns="0" tIns="0" rIns="0" bIns="0" rtlCol="0" anchor="ctr">
            <a:normAutofit/>
          </a:bodyPr>
          <a:lstStyle>
            <a:lvl1pPr algn="l" defTabSz="914400" rtl="0" eaLnBrk="1" latinLnBrk="0" hangingPunct="1">
              <a:lnSpc>
                <a:spcPct val="80000"/>
              </a:lnSpc>
              <a:spcBef>
                <a:spcPct val="0"/>
              </a:spcBef>
              <a:buNone/>
              <a:defRPr sz="3600" b="1" i="0" kern="1200">
                <a:solidFill>
                  <a:srgbClr val="FFFFFF"/>
                </a:solidFill>
                <a:effectLst>
                  <a:outerShdw blurRad="69850" dist="63500" dir="2700000" algn="tl" rotWithShape="0">
                    <a:prstClr val="black">
                      <a:alpha val="40000"/>
                    </a:prstClr>
                  </a:outerShdw>
                </a:effectLst>
                <a:latin typeface="Arial" panose="020B0604020202020204" pitchFamily="34" charset="0"/>
                <a:ea typeface="+mj-ea"/>
                <a:cs typeface="Arial" panose="020B0604020202020204" pitchFamily="34" charset="0"/>
              </a:defRPr>
            </a:lvl1pPr>
          </a:lstStyle>
          <a:p>
            <a:r>
              <a:rPr lang="en-US" dirty="0"/>
              <a:t>Row Crop Planters</a:t>
            </a:r>
          </a:p>
        </p:txBody>
      </p:sp>
      <p:pic>
        <p:nvPicPr>
          <p:cNvPr id="2" name="Picture 1">
            <a:extLst>
              <a:ext uri="{FF2B5EF4-FFF2-40B4-BE49-F238E27FC236}">
                <a16:creationId xmlns:a16="http://schemas.microsoft.com/office/drawing/2014/main" id="{4AA020E4-5644-3D47-B86A-E0FCA89041D9}"/>
              </a:ext>
            </a:extLst>
          </p:cNvPr>
          <p:cNvPicPr>
            <a:picLocks noChangeAspect="1"/>
          </p:cNvPicPr>
          <p:nvPr/>
        </p:nvPicPr>
        <p:blipFill>
          <a:blip r:embed="rId3"/>
          <a:stretch>
            <a:fillRect/>
          </a:stretch>
        </p:blipFill>
        <p:spPr>
          <a:xfrm>
            <a:off x="5849006" y="1506976"/>
            <a:ext cx="5966264" cy="3986156"/>
          </a:xfrm>
          <a:prstGeom prst="rect">
            <a:avLst/>
          </a:prstGeom>
        </p:spPr>
      </p:pic>
      <p:sp>
        <p:nvSpPr>
          <p:cNvPr id="5" name="TextBox 4">
            <a:extLst>
              <a:ext uri="{FF2B5EF4-FFF2-40B4-BE49-F238E27FC236}">
                <a16:creationId xmlns:a16="http://schemas.microsoft.com/office/drawing/2014/main" id="{3F813CBD-6A7E-00A1-319E-8CC3C96AEEB9}"/>
              </a:ext>
            </a:extLst>
          </p:cNvPr>
          <p:cNvSpPr txBox="1"/>
          <p:nvPr/>
        </p:nvSpPr>
        <p:spPr>
          <a:xfrm>
            <a:off x="6847492" y="5701314"/>
            <a:ext cx="6124902" cy="369332"/>
          </a:xfrm>
          <a:prstGeom prst="rect">
            <a:avLst/>
          </a:prstGeom>
          <a:noFill/>
        </p:spPr>
        <p:txBody>
          <a:bodyPr wrap="square">
            <a:spAutoFit/>
          </a:bodyPr>
          <a:lstStyle/>
          <a:p>
            <a:r>
              <a:rPr lang="en-US" dirty="0">
                <a:hlinkClick r:id="rId4"/>
              </a:rPr>
              <a:t>Virtual Tour | John Deere </a:t>
            </a:r>
            <a:r>
              <a:rPr lang="en-US" dirty="0" err="1">
                <a:hlinkClick r:id="rId4"/>
              </a:rPr>
              <a:t>MaxEmerge</a:t>
            </a:r>
            <a:r>
              <a:rPr lang="en-US" dirty="0">
                <a:hlinkClick r:id="rId4"/>
              </a:rPr>
              <a:t>™ 5</a:t>
            </a:r>
            <a:endParaRPr lang="en-US" dirty="0"/>
          </a:p>
        </p:txBody>
      </p:sp>
    </p:spTree>
    <p:extLst>
      <p:ext uri="{BB962C8B-B14F-4D97-AF65-F5344CB8AC3E}">
        <p14:creationId xmlns:p14="http://schemas.microsoft.com/office/powerpoint/2010/main" val="37042233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BA94CF-D9D8-ECF9-DF36-F5D187566FDE}"/>
            </a:ext>
          </a:extLst>
        </p:cNvPr>
        <p:cNvGrpSpPr/>
        <p:nvPr/>
      </p:nvGrpSpPr>
      <p:grpSpPr>
        <a:xfrm>
          <a:off x="0" y="0"/>
          <a:ext cx="0" cy="0"/>
          <a:chOff x="0" y="0"/>
          <a:chExt cx="0" cy="0"/>
        </a:xfrm>
      </p:grpSpPr>
      <p:sp>
        <p:nvSpPr>
          <p:cNvPr id="7" name="Content Placeholder 1">
            <a:extLst>
              <a:ext uri="{FF2B5EF4-FFF2-40B4-BE49-F238E27FC236}">
                <a16:creationId xmlns:a16="http://schemas.microsoft.com/office/drawing/2014/main" id="{7B75D8D5-DFC6-4895-0533-AE3AA567B4B0}"/>
              </a:ext>
            </a:extLst>
          </p:cNvPr>
          <p:cNvSpPr>
            <a:spLocks noGrp="1"/>
          </p:cNvSpPr>
          <p:nvPr>
            <p:ph sz="half" idx="1"/>
          </p:nvPr>
        </p:nvSpPr>
        <p:spPr>
          <a:xfrm>
            <a:off x="247120" y="1530719"/>
            <a:ext cx="4887310" cy="5144061"/>
          </a:xfrm>
        </p:spPr>
        <p:txBody>
          <a:bodyPr>
            <a:normAutofit/>
          </a:bodyPr>
          <a:lstStyle/>
          <a:p>
            <a:pPr>
              <a:spcBef>
                <a:spcPts val="800"/>
              </a:spcBef>
              <a:spcAft>
                <a:spcPts val="800"/>
              </a:spcAft>
            </a:pPr>
            <a:r>
              <a:rPr lang="en-US" dirty="0"/>
              <a:t> Uses air pressure to distribute seeds through tubes </a:t>
            </a:r>
          </a:p>
          <a:p>
            <a:pPr>
              <a:spcBef>
                <a:spcPts val="800"/>
              </a:spcBef>
              <a:spcAft>
                <a:spcPts val="800"/>
              </a:spcAft>
            </a:pPr>
            <a:r>
              <a:rPr lang="en-US" dirty="0"/>
              <a:t>Best used for small grains and cover crops </a:t>
            </a:r>
          </a:p>
          <a:p>
            <a:pPr>
              <a:spcBef>
                <a:spcPts val="800"/>
              </a:spcBef>
              <a:spcAft>
                <a:spcPts val="800"/>
              </a:spcAft>
            </a:pPr>
            <a:r>
              <a:rPr lang="en-US" b="1" dirty="0"/>
              <a:t>Advantages: </a:t>
            </a:r>
            <a:r>
              <a:rPr lang="en-US" dirty="0"/>
              <a:t>Uniform seed distribution, works in no-till systems </a:t>
            </a:r>
          </a:p>
          <a:p>
            <a:pPr>
              <a:spcBef>
                <a:spcPts val="800"/>
              </a:spcBef>
              <a:spcAft>
                <a:spcPts val="800"/>
              </a:spcAft>
            </a:pPr>
            <a:r>
              <a:rPr lang="en-US" b="1" dirty="0"/>
              <a:t>Disadvantages: </a:t>
            </a:r>
            <a:r>
              <a:rPr lang="en-US" dirty="0"/>
              <a:t>Expensive, requires an air compressor </a:t>
            </a:r>
          </a:p>
          <a:p>
            <a:pPr>
              <a:spcBef>
                <a:spcPts val="800"/>
              </a:spcBef>
              <a:spcAft>
                <a:spcPts val="800"/>
              </a:spcAft>
            </a:pPr>
            <a:endParaRPr lang="en-US" dirty="0"/>
          </a:p>
        </p:txBody>
      </p:sp>
      <p:sp>
        <p:nvSpPr>
          <p:cNvPr id="9" name="Title 2">
            <a:extLst>
              <a:ext uri="{FF2B5EF4-FFF2-40B4-BE49-F238E27FC236}">
                <a16:creationId xmlns:a16="http://schemas.microsoft.com/office/drawing/2014/main" id="{ADE24120-DCB8-30EA-F7C9-108B6C7A1D5B}"/>
              </a:ext>
            </a:extLst>
          </p:cNvPr>
          <p:cNvSpPr txBox="1">
            <a:spLocks/>
          </p:cNvSpPr>
          <p:nvPr/>
        </p:nvSpPr>
        <p:spPr>
          <a:xfrm>
            <a:off x="520390" y="118872"/>
            <a:ext cx="8704633" cy="1179922"/>
          </a:xfrm>
          <a:prstGeom prst="rect">
            <a:avLst/>
          </a:prstGeom>
        </p:spPr>
        <p:txBody>
          <a:bodyPr vert="horz" lIns="0" tIns="0" rIns="0" bIns="0" rtlCol="0" anchor="ctr">
            <a:normAutofit/>
          </a:bodyPr>
          <a:lstStyle>
            <a:lvl1pPr algn="l" defTabSz="914400" rtl="0" eaLnBrk="1" latinLnBrk="0" hangingPunct="1">
              <a:lnSpc>
                <a:spcPct val="80000"/>
              </a:lnSpc>
              <a:spcBef>
                <a:spcPct val="0"/>
              </a:spcBef>
              <a:buNone/>
              <a:defRPr sz="3600" b="1" i="0" kern="1200">
                <a:solidFill>
                  <a:srgbClr val="FFFFFF"/>
                </a:solidFill>
                <a:effectLst>
                  <a:outerShdw blurRad="69850" dist="63500" dir="2700000" algn="tl" rotWithShape="0">
                    <a:prstClr val="black">
                      <a:alpha val="40000"/>
                    </a:prstClr>
                  </a:outerShdw>
                </a:effectLst>
                <a:latin typeface="Arial" panose="020B0604020202020204" pitchFamily="34" charset="0"/>
                <a:ea typeface="+mj-ea"/>
                <a:cs typeface="Arial" panose="020B0604020202020204" pitchFamily="34" charset="0"/>
              </a:defRPr>
            </a:lvl1pPr>
          </a:lstStyle>
          <a:p>
            <a:r>
              <a:rPr lang="en-US" dirty="0"/>
              <a:t>Air Seeders</a:t>
            </a:r>
          </a:p>
        </p:txBody>
      </p:sp>
      <p:pic>
        <p:nvPicPr>
          <p:cNvPr id="2" name="Picture 1">
            <a:extLst>
              <a:ext uri="{FF2B5EF4-FFF2-40B4-BE49-F238E27FC236}">
                <a16:creationId xmlns:a16="http://schemas.microsoft.com/office/drawing/2014/main" id="{42E5C624-209E-6C10-72BF-D93AC887516A}"/>
              </a:ext>
            </a:extLst>
          </p:cNvPr>
          <p:cNvPicPr>
            <a:picLocks noChangeAspect="1"/>
          </p:cNvPicPr>
          <p:nvPr/>
        </p:nvPicPr>
        <p:blipFill>
          <a:blip r:embed="rId3"/>
          <a:srcRect l="5310" r="9172"/>
          <a:stretch/>
        </p:blipFill>
        <p:spPr>
          <a:xfrm>
            <a:off x="5349595" y="1676400"/>
            <a:ext cx="6691756" cy="4408105"/>
          </a:xfrm>
          <a:prstGeom prst="rect">
            <a:avLst/>
          </a:prstGeom>
        </p:spPr>
      </p:pic>
      <p:sp>
        <p:nvSpPr>
          <p:cNvPr id="8" name="TextBox 7">
            <a:extLst>
              <a:ext uri="{FF2B5EF4-FFF2-40B4-BE49-F238E27FC236}">
                <a16:creationId xmlns:a16="http://schemas.microsoft.com/office/drawing/2014/main" id="{26A28B17-5512-8CDD-48A8-2ABECAD49BE5}"/>
              </a:ext>
            </a:extLst>
          </p:cNvPr>
          <p:cNvSpPr txBox="1"/>
          <p:nvPr/>
        </p:nvSpPr>
        <p:spPr>
          <a:xfrm>
            <a:off x="5248604" y="6305448"/>
            <a:ext cx="6124902" cy="369332"/>
          </a:xfrm>
          <a:prstGeom prst="rect">
            <a:avLst/>
          </a:prstGeom>
          <a:noFill/>
        </p:spPr>
        <p:txBody>
          <a:bodyPr wrap="square">
            <a:spAutoFit/>
          </a:bodyPr>
          <a:lstStyle/>
          <a:p>
            <a:r>
              <a:rPr lang="en-US" dirty="0">
                <a:hlinkClick r:id="rId4"/>
              </a:rPr>
              <a:t>Case IH Precision Disk 500DS Air Drill</a:t>
            </a:r>
            <a:endParaRPr lang="en-US" dirty="0"/>
          </a:p>
        </p:txBody>
      </p:sp>
    </p:spTree>
    <p:extLst>
      <p:ext uri="{BB962C8B-B14F-4D97-AF65-F5344CB8AC3E}">
        <p14:creationId xmlns:p14="http://schemas.microsoft.com/office/powerpoint/2010/main" val="1252623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CF2720-19EE-757D-A4F9-A254DBBE7EFB}"/>
              </a:ext>
            </a:extLst>
          </p:cNvPr>
          <p:cNvSpPr>
            <a:spLocks noGrp="1"/>
          </p:cNvSpPr>
          <p:nvPr>
            <p:ph idx="1"/>
          </p:nvPr>
        </p:nvSpPr>
        <p:spPr>
          <a:xfrm>
            <a:off x="1734271" y="1498094"/>
            <a:ext cx="8723458" cy="2506348"/>
          </a:xfrm>
        </p:spPr>
        <p:txBody>
          <a:bodyPr>
            <a:normAutofit/>
          </a:bodyPr>
          <a:lstStyle/>
          <a:p>
            <a:pPr marL="0" indent="0" algn="ctr">
              <a:buNone/>
            </a:pPr>
            <a:r>
              <a:rPr lang="en-US" sz="3600" dirty="0"/>
              <a:t>Crop type and seed size </a:t>
            </a:r>
          </a:p>
          <a:p>
            <a:pPr marL="0" indent="0" algn="ctr">
              <a:buNone/>
            </a:pPr>
            <a:r>
              <a:rPr lang="en-US" sz="3600" dirty="0"/>
              <a:t>Field size and terrain </a:t>
            </a:r>
          </a:p>
          <a:p>
            <a:pPr marL="0" indent="0" algn="ctr">
              <a:buNone/>
            </a:pPr>
            <a:r>
              <a:rPr lang="en-US" sz="3600" dirty="0"/>
              <a:t>Tillage system </a:t>
            </a:r>
          </a:p>
          <a:p>
            <a:pPr marL="0" indent="0" algn="ctr">
              <a:buNone/>
            </a:pPr>
            <a:r>
              <a:rPr lang="en-US" sz="3600" dirty="0"/>
              <a:t>Budget and maintenance costs</a:t>
            </a:r>
          </a:p>
        </p:txBody>
      </p:sp>
      <p:sp>
        <p:nvSpPr>
          <p:cNvPr id="3" name="Title 2">
            <a:extLst>
              <a:ext uri="{FF2B5EF4-FFF2-40B4-BE49-F238E27FC236}">
                <a16:creationId xmlns:a16="http://schemas.microsoft.com/office/drawing/2014/main" id="{7BCE3433-B2E6-06C8-D0F5-DD6971AAED7C}"/>
              </a:ext>
            </a:extLst>
          </p:cNvPr>
          <p:cNvSpPr>
            <a:spLocks noGrp="1"/>
          </p:cNvSpPr>
          <p:nvPr>
            <p:ph type="title"/>
          </p:nvPr>
        </p:nvSpPr>
        <p:spPr/>
        <p:txBody>
          <a:bodyPr/>
          <a:lstStyle/>
          <a:p>
            <a:r>
              <a:rPr lang="en-US" dirty="0"/>
              <a:t>Factors to Consider when Choosing Equipment  </a:t>
            </a:r>
          </a:p>
        </p:txBody>
      </p:sp>
      <p:pic>
        <p:nvPicPr>
          <p:cNvPr id="4" name="Picture 3">
            <a:extLst>
              <a:ext uri="{FF2B5EF4-FFF2-40B4-BE49-F238E27FC236}">
                <a16:creationId xmlns:a16="http://schemas.microsoft.com/office/drawing/2014/main" id="{3BF1BBF8-EF86-9EDB-12AB-1679E1903732}"/>
              </a:ext>
            </a:extLst>
          </p:cNvPr>
          <p:cNvPicPr>
            <a:picLocks noChangeAspect="1"/>
          </p:cNvPicPr>
          <p:nvPr/>
        </p:nvPicPr>
        <p:blipFill>
          <a:blip r:embed="rId3"/>
          <a:srcRect t="17672" b="6753"/>
          <a:stretch/>
        </p:blipFill>
        <p:spPr>
          <a:xfrm>
            <a:off x="2379124" y="3860882"/>
            <a:ext cx="7052441" cy="2998048"/>
          </a:xfrm>
          <a:prstGeom prst="rect">
            <a:avLst/>
          </a:prstGeom>
        </p:spPr>
      </p:pic>
    </p:spTree>
    <p:extLst>
      <p:ext uri="{BB962C8B-B14F-4D97-AF65-F5344CB8AC3E}">
        <p14:creationId xmlns:p14="http://schemas.microsoft.com/office/powerpoint/2010/main" val="29825282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7c2ce5dc-0942-45c6-a21f-73e554a2b2f6"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3FC8164410CFA40B897CE33A764EB42" ma:contentTypeVersion="18" ma:contentTypeDescription="Create a new document." ma:contentTypeScope="" ma:versionID="06e6d6caa5ac6d3ed9a0b12de7f718e2">
  <xsd:schema xmlns:xsd="http://www.w3.org/2001/XMLSchema" xmlns:xs="http://www.w3.org/2001/XMLSchema" xmlns:p="http://schemas.microsoft.com/office/2006/metadata/properties" xmlns:ns3="7c2ce5dc-0942-45c6-a21f-73e554a2b2f6" xmlns:ns4="be2f4ae2-5da5-4798-96b7-82c2f710c2f6" targetNamespace="http://schemas.microsoft.com/office/2006/metadata/properties" ma:root="true" ma:fieldsID="0084734eb26e5672b17c58dc873f4b61" ns3:_="" ns4:_="">
    <xsd:import namespace="7c2ce5dc-0942-45c6-a21f-73e554a2b2f6"/>
    <xsd:import namespace="be2f4ae2-5da5-4798-96b7-82c2f710c2f6"/>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LengthInSeconds" minOccurs="0"/>
                <xsd:element ref="ns3:MediaServiceLocation" minOccurs="0"/>
                <xsd:element ref="ns3:MediaServiceGenerationTime" minOccurs="0"/>
                <xsd:element ref="ns3:MediaServiceEventHashCode" minOccurs="0"/>
                <xsd:element ref="ns3:MediaServiceOCR" minOccurs="0"/>
                <xsd:element ref="ns3:MediaServiceSearchProperties" minOccurs="0"/>
                <xsd:element ref="ns3:_activity" minOccurs="0"/>
                <xsd:element ref="ns3:MediaServiceObjectDetectorVersions" minOccurs="0"/>
                <xsd:element ref="ns3: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c2ce5dc-0942-45c6-a21f-73e554a2b2f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Location" ma:index="18" nillable="true" ma:displayName="Location" ma:internalName="MediaServiceLocation"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internalName="MediaServiceOCR" ma:readOnly="true">
      <xsd:simpleType>
        <xsd:restriction base="dms:Note">
          <xsd:maxLength value="255"/>
        </xsd:restriction>
      </xsd:simpleType>
    </xsd:element>
    <xsd:element name="MediaServiceSearchProperties" ma:index="22" nillable="true" ma:displayName="MediaServiceSearchProperties" ma:hidden="true" ma:internalName="MediaServiceSearchProperties" ma:readOnly="true">
      <xsd:simpleType>
        <xsd:restriction base="dms:Note"/>
      </xsd:simpleType>
    </xsd:element>
    <xsd:element name="_activity" ma:index="23" nillable="true" ma:displayName="_activity" ma:hidden="true" ma:internalName="_activity">
      <xsd:simpleType>
        <xsd:restriction base="dms:Note"/>
      </xsd:simple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MediaServiceSystemTags" ma:index="25"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e2f4ae2-5da5-4798-96b7-82c2f710c2f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FB498EE-D5BD-40A0-BC8D-2CA1E96E9108}">
  <ds:schemaRefs>
    <ds:schemaRef ds:uri="http://www.w3.org/XML/1998/namespace"/>
    <ds:schemaRef ds:uri="http://schemas.microsoft.com/office/2006/documentManagement/types"/>
    <ds:schemaRef ds:uri="http://schemas.microsoft.com/office/infopath/2007/PartnerControls"/>
    <ds:schemaRef ds:uri="http://purl.org/dc/dcmitype/"/>
    <ds:schemaRef ds:uri="http://schemas.openxmlformats.org/package/2006/metadata/core-properties"/>
    <ds:schemaRef ds:uri="7c2ce5dc-0942-45c6-a21f-73e554a2b2f6"/>
    <ds:schemaRef ds:uri="http://purl.org/dc/terms/"/>
    <ds:schemaRef ds:uri="be2f4ae2-5da5-4798-96b7-82c2f710c2f6"/>
    <ds:schemaRef ds:uri="http://schemas.microsoft.com/office/2006/metadata/properties"/>
    <ds:schemaRef ds:uri="http://purl.org/dc/elements/1.1/"/>
  </ds:schemaRefs>
</ds:datastoreItem>
</file>

<file path=customXml/itemProps2.xml><?xml version="1.0" encoding="utf-8"?>
<ds:datastoreItem xmlns:ds="http://schemas.openxmlformats.org/officeDocument/2006/customXml" ds:itemID="{C0559FF3-7E50-4BB1-BC41-8DDC5DFFD9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c2ce5dc-0942-45c6-a21f-73e554a2b2f6"/>
    <ds:schemaRef ds:uri="be2f4ae2-5da5-4798-96b7-82c2f710c2f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D85CCE6-D864-4AEC-B768-FB5CD28BA19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16450</TotalTime>
  <Words>1526</Words>
  <Application>Microsoft Office PowerPoint</Application>
  <PresentationFormat>Widescreen</PresentationFormat>
  <Paragraphs>68</Paragraphs>
  <Slides>7</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Aptos</vt:lpstr>
      <vt:lpstr>Arial</vt:lpstr>
      <vt:lpstr>Calibri</vt:lpstr>
      <vt:lpstr>Helvetica</vt:lpstr>
      <vt:lpstr>Wingdings</vt:lpstr>
      <vt:lpstr>Office Theme</vt:lpstr>
      <vt:lpstr>Module 1: Lesson 1 – Seed Planting Equipment  </vt:lpstr>
      <vt:lpstr>Why is Seed Planting Equipment Important? </vt:lpstr>
      <vt:lpstr>PowerPoint Presentation</vt:lpstr>
      <vt:lpstr>Grain Drills </vt:lpstr>
      <vt:lpstr>PowerPoint Presentation</vt:lpstr>
      <vt:lpstr>PowerPoint Presentation</vt:lpstr>
      <vt:lpstr>Factors to Consider when Choosing Equipment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Joel Tillirson</dc:creator>
  <cp:lastModifiedBy>Groe, Katelyn H [A&amp;BE]</cp:lastModifiedBy>
  <cp:revision>180</cp:revision>
  <cp:lastPrinted>2023-04-10T21:23:49Z</cp:lastPrinted>
  <dcterms:created xsi:type="dcterms:W3CDTF">2021-10-26T20:51:56Z</dcterms:created>
  <dcterms:modified xsi:type="dcterms:W3CDTF">2025-03-03T16:50:37Z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0x01010013FC8164410CFA40B897CE33A764EB42</vt:lpwstr>
  </property>
</Properties>
</file>

<file path=docProps/thumbnail.jpeg>
</file>